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16817" r:id="rId2"/>
    <p:sldId id="613" r:id="rId3"/>
    <p:sldId id="16832" r:id="rId4"/>
    <p:sldId id="17606" r:id="rId5"/>
    <p:sldId id="17004" r:id="rId6"/>
    <p:sldId id="17610" r:id="rId7"/>
    <p:sldId id="17619" r:id="rId8"/>
    <p:sldId id="17621" r:id="rId9"/>
    <p:sldId id="17620" r:id="rId10"/>
    <p:sldId id="17622" r:id="rId11"/>
    <p:sldId id="17623" r:id="rId12"/>
    <p:sldId id="17624" r:id="rId13"/>
    <p:sldId id="17612" r:id="rId14"/>
    <p:sldId id="17611" r:id="rId15"/>
    <p:sldId id="175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026"/>
    <a:srgbClr val="F47E12"/>
    <a:srgbClr val="DDDDDD"/>
    <a:srgbClr val="083763"/>
    <a:srgbClr val="203864"/>
    <a:srgbClr val="8CA7D8"/>
    <a:srgbClr val="032F3D"/>
    <a:srgbClr val="455A6F"/>
    <a:srgbClr val="E7A13C"/>
    <a:srgbClr val="C36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5" autoAdjust="0"/>
    <p:restoredTop sz="95126" autoAdjust="0"/>
  </p:normalViewPr>
  <p:slideViewPr>
    <p:cSldViewPr snapToGrid="0">
      <p:cViewPr varScale="1">
        <p:scale>
          <a:sx n="109" d="100"/>
          <a:sy n="109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74F504-02EC-4C6D-B6F0-34EC84D66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48486-738A-4D93-BBBD-C8F5B78EA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933AB-9FBC-4662-9F2B-6EB8D037A4AA}" type="datetimeFigureOut">
              <a:rPr lang="en-ID" smtClean="0"/>
              <a:t>06/09/21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E4D45-7AB7-4B8D-A389-A735DB011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67314-66B0-49F0-8663-022B75B4E6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8B3D-0B8B-4CD0-ACBC-0ED1EBC493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665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E158-4DA7-48D1-9803-6AEB716CC718}" type="datetimeFigureOut">
              <a:rPr lang="en-ID" smtClean="0"/>
              <a:t>06/09/21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AEC1-DA36-4E97-849A-01BD9CCEAE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37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82be9df1b3_2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g82be9df1b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65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C8A2DD-57D8-4030-A142-00B85CA08DD4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Google Shape;823;p142">
            <a:extLst>
              <a:ext uri="{FF2B5EF4-FFF2-40B4-BE49-F238E27FC236}">
                <a16:creationId xmlns:a16="http://schemas.microsoft.com/office/drawing/2014/main" id="{967E6C47-792D-499E-B3F0-ECC7A8A6D976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51000"/>
          </a:blip>
          <a:srcRect t="3424" b="3423"/>
          <a:stretch/>
        </p:blipFill>
        <p:spPr>
          <a:xfrm>
            <a:off x="272" y="0"/>
            <a:ext cx="12191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824;p142">
            <a:extLst>
              <a:ext uri="{FF2B5EF4-FFF2-40B4-BE49-F238E27FC236}">
                <a16:creationId xmlns:a16="http://schemas.microsoft.com/office/drawing/2014/main" id="{001B9A7F-2E71-4CD1-9816-4D8880AF00C8}"/>
              </a:ext>
            </a:extLst>
          </p:cNvPr>
          <p:cNvGrpSpPr/>
          <p:nvPr userDrawn="1"/>
        </p:nvGrpSpPr>
        <p:grpSpPr>
          <a:xfrm>
            <a:off x="4228899" y="6456"/>
            <a:ext cx="7963101" cy="6858000"/>
            <a:chOff x="4228898" y="7184"/>
            <a:chExt cx="7963102" cy="6858000"/>
          </a:xfrm>
        </p:grpSpPr>
        <p:sp>
          <p:nvSpPr>
            <p:cNvPr id="19" name="Google Shape;825;p142">
              <a:extLst>
                <a:ext uri="{FF2B5EF4-FFF2-40B4-BE49-F238E27FC236}">
                  <a16:creationId xmlns:a16="http://schemas.microsoft.com/office/drawing/2014/main" id="{3B5E67C5-3D03-483A-BDA3-4EE40529D229}"/>
                </a:ext>
              </a:extLst>
            </p:cNvPr>
            <p:cNvSpPr/>
            <p:nvPr/>
          </p:nvSpPr>
          <p:spPr>
            <a:xfrm>
              <a:off x="5691001" y="7184"/>
              <a:ext cx="6500999" cy="68436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400"/>
                <a:buFont typeface="Calibri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26;p142">
              <a:extLst>
                <a:ext uri="{FF2B5EF4-FFF2-40B4-BE49-F238E27FC236}">
                  <a16:creationId xmlns:a16="http://schemas.microsoft.com/office/drawing/2014/main" id="{02233F01-AB07-47B9-AB2C-EF259CAADC3F}"/>
                </a:ext>
              </a:extLst>
            </p:cNvPr>
            <p:cNvSpPr/>
            <p:nvPr/>
          </p:nvSpPr>
          <p:spPr>
            <a:xfrm flipH="1">
              <a:off x="4228898" y="7184"/>
              <a:ext cx="1462103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400"/>
                <a:buFont typeface="Calibri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828;p142">
            <a:extLst>
              <a:ext uri="{FF2B5EF4-FFF2-40B4-BE49-F238E27FC236}">
                <a16:creationId xmlns:a16="http://schemas.microsoft.com/office/drawing/2014/main" id="{0977D4AA-D3DB-44F3-AA9C-0FA6DC9EC721}"/>
              </a:ext>
            </a:extLst>
          </p:cNvPr>
          <p:cNvSpPr txBox="1"/>
          <p:nvPr userDrawn="1"/>
        </p:nvSpPr>
        <p:spPr>
          <a:xfrm>
            <a:off x="5144231" y="2138306"/>
            <a:ext cx="695797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KEMENTERIAN PENDIDIKAN, KEBUDAYAAN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RISET DAN TEKNOLOGI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4" name="Google Shape;829;p142" descr="D:\Ade\KEMENDIKBUD\Paparan Menteri\ppt\Gand Design PGRI\33ddc3bc2640689.png">
            <a:extLst>
              <a:ext uri="{FF2B5EF4-FFF2-40B4-BE49-F238E27FC236}">
                <a16:creationId xmlns:a16="http://schemas.microsoft.com/office/drawing/2014/main" id="{A76754F7-DD36-4CF4-9A6A-13D5BD7F14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796"/>
          <a:stretch/>
        </p:blipFill>
        <p:spPr>
          <a:xfrm>
            <a:off x="7945475" y="1029264"/>
            <a:ext cx="1462104" cy="11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C2F1665-2464-4EB7-844D-E2AB8F124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7800" y="3100917"/>
            <a:ext cx="6597453" cy="1569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130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&lt;JUDUL&gt;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01193C57-9883-4B30-9869-027166EBE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7800" y="5232764"/>
            <a:ext cx="6597453" cy="306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130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&lt;TANGGAL&gt;</a:t>
            </a:r>
          </a:p>
        </p:txBody>
      </p:sp>
    </p:spTree>
    <p:extLst>
      <p:ext uri="{BB962C8B-B14F-4D97-AF65-F5344CB8AC3E}">
        <p14:creationId xmlns:p14="http://schemas.microsoft.com/office/powerpoint/2010/main" val="22559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9BD32-30C3-44B5-ACA4-3311E6B0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D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585E9-8EFC-4883-8B1B-4638F6E5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D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3B007-DDB7-4862-BAA8-A1382D26E162}"/>
              </a:ext>
            </a:extLst>
          </p:cNvPr>
          <p:cNvSpPr/>
          <p:nvPr userDrawn="1"/>
        </p:nvSpPr>
        <p:spPr>
          <a:xfrm>
            <a:off x="0" y="6356360"/>
            <a:ext cx="12192000" cy="501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A33D6-782F-472E-A328-A7C5044420B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51000"/>
          </a:blip>
          <a:srcRect t="3424" b="3424"/>
          <a:stretch/>
        </p:blipFill>
        <p:spPr>
          <a:xfrm>
            <a:off x="-11055" y="733293"/>
            <a:ext cx="12191731" cy="5631763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52B50A0C-BACB-4F8A-B991-B812E9706D94}"/>
              </a:ext>
            </a:extLst>
          </p:cNvPr>
          <p:cNvGrpSpPr/>
          <p:nvPr userDrawn="1"/>
        </p:nvGrpSpPr>
        <p:grpSpPr>
          <a:xfrm>
            <a:off x="7802890" y="6375024"/>
            <a:ext cx="4048079" cy="431913"/>
            <a:chOff x="7795962" y="5714221"/>
            <a:chExt cx="4048079" cy="431913"/>
          </a:xfrm>
        </p:grpSpPr>
        <p:pic>
          <p:nvPicPr>
            <p:cNvPr id="13" name="Gambar 8" descr="Sebuah gambar berisi menggambar&#10;&#10;Deskripsi dibuat secara otomatis">
              <a:extLst>
                <a:ext uri="{FF2B5EF4-FFF2-40B4-BE49-F238E27FC236}">
                  <a16:creationId xmlns:a16="http://schemas.microsoft.com/office/drawing/2014/main" id="{4AAEBC07-53B1-4767-8787-96FEB54BD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962" y="5714221"/>
              <a:ext cx="610185" cy="431913"/>
            </a:xfrm>
            <a:prstGeom prst="rect">
              <a:avLst/>
            </a:prstGeom>
          </p:spPr>
        </p:pic>
        <p:sp>
          <p:nvSpPr>
            <p:cNvPr id="14" name="Kotak Teks 9">
              <a:extLst>
                <a:ext uri="{FF2B5EF4-FFF2-40B4-BE49-F238E27FC236}">
                  <a16:creationId xmlns:a16="http://schemas.microsoft.com/office/drawing/2014/main" id="{547F7C4C-25EF-4887-AEE4-1D6EE7383EEF}"/>
                </a:ext>
              </a:extLst>
            </p:cNvPr>
            <p:cNvSpPr txBox="1"/>
            <p:nvPr userDrawn="1"/>
          </p:nvSpPr>
          <p:spPr>
            <a:xfrm>
              <a:off x="8331541" y="5794983"/>
              <a:ext cx="35125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100" dirty="0">
                  <a:solidFill>
                    <a:schemeClr val="bg1"/>
                  </a:solidFill>
                </a:rPr>
                <a:t>Kementerian Pendidikan</a:t>
              </a:r>
              <a:r>
                <a:rPr lang="en-US" sz="1100" dirty="0">
                  <a:solidFill>
                    <a:schemeClr val="bg1"/>
                  </a:solidFill>
                </a:rPr>
                <a:t>, </a:t>
              </a:r>
              <a:r>
                <a:rPr lang="id-ID" sz="1100" dirty="0">
                  <a:solidFill>
                    <a:schemeClr val="bg1"/>
                  </a:solidFill>
                </a:rPr>
                <a:t>Kebudayaan</a:t>
              </a:r>
              <a:r>
                <a:rPr lang="en-US" sz="1100" dirty="0">
                  <a:solidFill>
                    <a:schemeClr val="bg1"/>
                  </a:solidFill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</a:rPr>
                <a:t>Riset</a:t>
              </a:r>
              <a:r>
                <a:rPr lang="en-US" sz="1100" dirty="0">
                  <a:solidFill>
                    <a:schemeClr val="bg1"/>
                  </a:solidFill>
                </a:rPr>
                <a:t> dan </a:t>
              </a:r>
              <a:r>
                <a:rPr lang="en-US" sz="1100" dirty="0" err="1">
                  <a:solidFill>
                    <a:schemeClr val="bg1"/>
                  </a:solidFill>
                </a:rPr>
                <a:t>Teknologi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80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FF97-DEB4-4E10-933F-4D996938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F62A-DFAB-434B-8F1C-01C92B46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76F5-7C6A-42AD-A6D3-DB5A4574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CACD-E608-4FD5-AC90-D013084F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A90A-60E6-4598-ACC6-FC9793B4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A0C-E886-4092-B344-1338F29E44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41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11782098" y="6511357"/>
            <a:ext cx="240180" cy="2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Poppins"/>
              <a:buNone/>
              <a:defRPr sz="9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>
            <a:extLst>
              <a:ext uri="{FF2B5EF4-FFF2-40B4-BE49-F238E27FC236}">
                <a16:creationId xmlns:a16="http://schemas.microsoft.com/office/drawing/2014/main" id="{01AE64D0-73BB-4CEB-8302-C9D7EE2D4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8"/>
          <a:stretch/>
        </p:blipFill>
        <p:spPr>
          <a:xfrm>
            <a:off x="0" y="0"/>
            <a:ext cx="56489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34BABA8-792A-4092-A4F1-13AE7B43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6185"/>
            <a:ext cx="11648357" cy="78306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13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7" name="Google Shape;166;p30">
            <a:extLst>
              <a:ext uri="{FF2B5EF4-FFF2-40B4-BE49-F238E27FC236}">
                <a16:creationId xmlns:a16="http://schemas.microsoft.com/office/drawing/2014/main" id="{035A3AB8-3E53-4AA6-8F18-E8339026778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333155" y="6468312"/>
            <a:ext cx="7925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67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67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/>
                <a:sym typeface="Calibri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/>
              <a:sym typeface="Calibri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701577-A9DD-4493-9027-B3A916A4B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839" y="6468534"/>
            <a:ext cx="3604260" cy="245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933" dirty="0"/>
              <a:t>&lt;Nama acara&gt;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289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5C687-D1E5-4E37-87A1-0C8CF94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527F5-70CB-4A77-8EC3-3C304A1F9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5BC3-9CD2-44C2-83AA-3521D37F4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1C4F-5A33-4B31-BB0C-795255A36FF1}" type="datetimeFigureOut">
              <a:rPr lang="en-ID" smtClean="0"/>
              <a:t>06/09/21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EE9EE-07A1-42CA-8D3A-93BB0D08C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AE829-B468-43A1-88D3-E1E4EEA4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7819-C3A8-4A2F-B3F7-E31D4152777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48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2" r:id="rId3"/>
    <p:sldLayoutId id="2147483683" r:id="rId4"/>
    <p:sldLayoutId id="214748366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t>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261979" y="226691"/>
            <a:ext cx="7601830" cy="1155598"/>
            <a:chOff x="0" y="545888"/>
            <a:chExt cx="7601830" cy="1005840"/>
          </a:xfrm>
        </p:grpSpPr>
        <p:sp>
          <p:nvSpPr>
            <p:cNvPr id="4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rgbClr val="184F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FDBDFC-61A3-45B6-989F-05CF1E5A9141}"/>
              </a:ext>
            </a:extLst>
          </p:cNvPr>
          <p:cNvGrpSpPr/>
          <p:nvPr/>
        </p:nvGrpSpPr>
        <p:grpSpPr>
          <a:xfrm>
            <a:off x="8305556" y="72641"/>
            <a:ext cx="3567298" cy="425537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5FF9435E-8498-4310-AAC0-47564579E90A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4827056-A85E-4A1F-8E6D-A95A180A4C6F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2D7B280-65F9-419D-9366-C9A98300899C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FB4D400-1FE7-4713-A917-CAE338B88122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9ED57410-BD9D-46F8-98C0-F40CCF82D200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C74A70C-664C-4578-8341-B9201709045A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528D167-08AF-41C6-8DEA-615967559E57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333218C-554B-4543-8622-0656A1359B3C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6F010FA-B15D-405F-BE44-CE25B6C49BD5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54858" y="2766348"/>
            <a:ext cx="8050698" cy="187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184F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 REVITALISASI</a:t>
            </a:r>
          </a:p>
          <a:p>
            <a:r>
              <a:rPr lang="en-US" sz="3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MENENGAH KEJURUAN</a:t>
            </a:r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71166906-2CBF-4AFD-AA67-826304E24087}"/>
              </a:ext>
            </a:extLst>
          </p:cNvPr>
          <p:cNvGrpSpPr/>
          <p:nvPr/>
        </p:nvGrpSpPr>
        <p:grpSpPr>
          <a:xfrm>
            <a:off x="7250525" y="3933726"/>
            <a:ext cx="4517486" cy="2788135"/>
            <a:chOff x="540152" y="0"/>
            <a:chExt cx="11111696" cy="6858000"/>
          </a:xfrm>
          <a:solidFill>
            <a:srgbClr val="0D2B53"/>
          </a:solidFill>
        </p:grpSpPr>
        <p:sp>
          <p:nvSpPr>
            <p:cNvPr id="20" name="Freeform: Shape 4">
              <a:extLst>
                <a:ext uri="{FF2B5EF4-FFF2-40B4-BE49-F238E27FC236}">
                  <a16:creationId xmlns:a16="http://schemas.microsoft.com/office/drawing/2014/main" id="{CBDE9033-2235-457E-AF49-67AE78D5499D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">
              <a:extLst>
                <a:ext uri="{FF2B5EF4-FFF2-40B4-BE49-F238E27FC236}">
                  <a16:creationId xmlns:a16="http://schemas.microsoft.com/office/drawing/2014/main" id="{20B3E575-958F-4497-82A1-469341858FE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75AF90F2-C94C-49E8-AD1F-C9C625273818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6FAE50EB-F195-4355-B02F-96A6DEED7AC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8">
              <a:extLst>
                <a:ext uri="{FF2B5EF4-FFF2-40B4-BE49-F238E27FC236}">
                  <a16:creationId xmlns:a16="http://schemas.microsoft.com/office/drawing/2014/main" id="{073923A8-4EAC-44A3-AD4D-EE01611192AE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8BAF788F-9173-40DA-ADC8-DE3C5D698EB5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438A793C-86A8-460F-91AE-4459368670AC}"/>
              </a:ext>
            </a:extLst>
          </p:cNvPr>
          <p:cNvSpPr/>
          <p:nvPr/>
        </p:nvSpPr>
        <p:spPr>
          <a:xfrm>
            <a:off x="7817648" y="2267848"/>
            <a:ext cx="3096485" cy="3468637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rgbClr val="0D2B53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5D0055-53FB-41B1-B306-F1DA961565D6}"/>
              </a:ext>
            </a:extLst>
          </p:cNvPr>
          <p:cNvGrpSpPr/>
          <p:nvPr/>
        </p:nvGrpSpPr>
        <p:grpSpPr>
          <a:xfrm>
            <a:off x="8612746" y="3260182"/>
            <a:ext cx="1451563" cy="1450817"/>
            <a:chOff x="4574848" y="1897856"/>
            <a:chExt cx="3028217" cy="3026664"/>
          </a:xfrm>
        </p:grpSpPr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id="{E2F9DC18-43DA-4C37-B09C-25811CAEC7F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B2EB5FBE-B6A1-4F52-B0B1-A8EB2DE4B3E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60B9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4821276-D4A1-4B75-90BA-6E5013123DB7}"/>
              </a:ext>
            </a:extLst>
          </p:cNvPr>
          <p:cNvSpPr/>
          <p:nvPr/>
        </p:nvSpPr>
        <p:spPr>
          <a:xfrm>
            <a:off x="261979" y="5398186"/>
            <a:ext cx="6485683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sz="1600" b="1" dirty="0"/>
              <a:t>DIREKTORAT SEKOLAH MENENGAH KEJURUAN</a:t>
            </a:r>
          </a:p>
          <a:p>
            <a:r>
              <a:rPr lang="en-ID" sz="1600" b="1" dirty="0"/>
              <a:t>DIREKTORAT JENDERAL PENDIDIKAN VOKASI</a:t>
            </a:r>
          </a:p>
          <a:p>
            <a:r>
              <a:rPr lang="en-ID" sz="1600" b="1" dirty="0"/>
              <a:t>KEMENTERIAN PENDIDIKAN, KEBUDAYAAN, RISET DAN TEKNOLOGI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0FB32B-2EB2-4205-A826-AD62319BF259}"/>
              </a:ext>
            </a:extLst>
          </p:cNvPr>
          <p:cNvSpPr>
            <a:spLocks noChangeAspect="1"/>
          </p:cNvSpPr>
          <p:nvPr/>
        </p:nvSpPr>
        <p:spPr>
          <a:xfrm>
            <a:off x="850951" y="759501"/>
            <a:ext cx="94601" cy="945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5" y="345113"/>
            <a:ext cx="791936" cy="80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77" y="360448"/>
            <a:ext cx="1188243" cy="73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78" y="415026"/>
            <a:ext cx="1548961" cy="68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74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7914F0-802F-4D12-8A6B-5707451960E6}"/>
              </a:ext>
            </a:extLst>
          </p:cNvPr>
          <p:cNvSpPr txBox="1"/>
          <p:nvPr/>
        </p:nvSpPr>
        <p:spPr>
          <a:xfrm>
            <a:off x="5577179" y="3499193"/>
            <a:ext cx="6066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Mendorong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kesinambungan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Perguruan </a:t>
            </a:r>
            <a:r>
              <a:rPr sz="1800" b="1" spc="-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Tinggi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dan SMK  dalam pengembangan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kepakaran/kompetensi keahlian 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dan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berjejaring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8AB736-72F8-437C-AC2B-02FD2DAB849D}"/>
              </a:ext>
            </a:extLst>
          </p:cNvPr>
          <p:cNvSpPr txBox="1"/>
          <p:nvPr/>
        </p:nvSpPr>
        <p:spPr>
          <a:xfrm>
            <a:off x="5577179" y="4771352"/>
            <a:ext cx="5577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Mewujudkan praktik baik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kemitraan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industri dan  pendidikan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vokasi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dalam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mendorong</a:t>
            </a:r>
            <a:r>
              <a:rPr sz="1800" b="1" spc="-9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pertumbuhan 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ekosistem</a:t>
            </a:r>
            <a:r>
              <a:rPr sz="1800" b="1" spc="-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vokasi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0DF8A92-92F1-43CF-9323-43E26241937C}"/>
              </a:ext>
            </a:extLst>
          </p:cNvPr>
          <p:cNvSpPr/>
          <p:nvPr/>
        </p:nvSpPr>
        <p:spPr>
          <a:xfrm>
            <a:off x="3414598" y="2771407"/>
            <a:ext cx="1245870" cy="1829435"/>
          </a:xfrm>
          <a:custGeom>
            <a:avLst/>
            <a:gdLst/>
            <a:ahLst/>
            <a:cxnLst/>
            <a:rect l="l" t="t" r="r" b="b"/>
            <a:pathLst>
              <a:path w="1245870" h="1829435">
                <a:moveTo>
                  <a:pt x="708025" y="0"/>
                </a:moveTo>
                <a:lnTo>
                  <a:pt x="1166349" y="1005279"/>
                </a:lnTo>
                <a:lnTo>
                  <a:pt x="1245371" y="1530900"/>
                </a:lnTo>
                <a:lnTo>
                  <a:pt x="878714" y="1748338"/>
                </a:lnTo>
                <a:lnTo>
                  <a:pt x="0" y="1829066"/>
                </a:lnTo>
              </a:path>
            </a:pathLst>
          </a:custGeom>
          <a:ln w="38099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B730E1D-6A92-46A8-B552-523A7DCE42EC}"/>
              </a:ext>
            </a:extLst>
          </p:cNvPr>
          <p:cNvSpPr/>
          <p:nvPr/>
        </p:nvSpPr>
        <p:spPr>
          <a:xfrm>
            <a:off x="519926" y="3968306"/>
            <a:ext cx="914400" cy="1042035"/>
          </a:xfrm>
          <a:custGeom>
            <a:avLst/>
            <a:gdLst/>
            <a:ahLst/>
            <a:cxnLst/>
            <a:rect l="l" t="t" r="r" b="b"/>
            <a:pathLst>
              <a:path w="914400" h="1042035">
                <a:moveTo>
                  <a:pt x="913878" y="986180"/>
                </a:moveTo>
                <a:lnTo>
                  <a:pt x="359546" y="1041887"/>
                </a:lnTo>
                <a:lnTo>
                  <a:pt x="82577" y="957729"/>
                </a:lnTo>
                <a:lnTo>
                  <a:pt x="0" y="641251"/>
                </a:lnTo>
                <a:lnTo>
                  <a:pt x="28840" y="0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16A10A6-C156-4A79-A746-0CC25D00FE10}"/>
              </a:ext>
            </a:extLst>
          </p:cNvPr>
          <p:cNvSpPr/>
          <p:nvPr/>
        </p:nvSpPr>
        <p:spPr>
          <a:xfrm>
            <a:off x="1939543" y="1610325"/>
            <a:ext cx="995044" cy="293370"/>
          </a:xfrm>
          <a:custGeom>
            <a:avLst/>
            <a:gdLst/>
            <a:ahLst/>
            <a:cxnLst/>
            <a:rect l="l" t="t" r="r" b="b"/>
            <a:pathLst>
              <a:path w="995045" h="293369">
                <a:moveTo>
                  <a:pt x="994613" y="292909"/>
                </a:moveTo>
                <a:lnTo>
                  <a:pt x="794156" y="82446"/>
                </a:lnTo>
                <a:lnTo>
                  <a:pt x="623731" y="0"/>
                </a:lnTo>
                <a:lnTo>
                  <a:pt x="390094" y="34505"/>
                </a:lnTo>
                <a:lnTo>
                  <a:pt x="0" y="174901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7AE0E99-FC89-469D-884C-5702BB8DD778}"/>
              </a:ext>
            </a:extLst>
          </p:cNvPr>
          <p:cNvSpPr/>
          <p:nvPr/>
        </p:nvSpPr>
        <p:spPr>
          <a:xfrm>
            <a:off x="102318" y="2004378"/>
            <a:ext cx="775335" cy="1096010"/>
          </a:xfrm>
          <a:custGeom>
            <a:avLst/>
            <a:gdLst/>
            <a:ahLst/>
            <a:cxnLst/>
            <a:rect l="l" t="t" r="r" b="b"/>
            <a:pathLst>
              <a:path w="775335" h="1096010">
                <a:moveTo>
                  <a:pt x="775187" y="0"/>
                </a:moveTo>
                <a:lnTo>
                  <a:pt x="294481" y="149873"/>
                </a:lnTo>
                <a:lnTo>
                  <a:pt x="58738" y="313972"/>
                </a:lnTo>
                <a:lnTo>
                  <a:pt x="0" y="595024"/>
                </a:lnTo>
                <a:lnTo>
                  <a:pt x="50310" y="1095756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0558049-6CEE-4B12-8DE3-818F5E75AC17}"/>
              </a:ext>
            </a:extLst>
          </p:cNvPr>
          <p:cNvSpPr/>
          <p:nvPr/>
        </p:nvSpPr>
        <p:spPr>
          <a:xfrm>
            <a:off x="93611" y="2762974"/>
            <a:ext cx="1214120" cy="1214120"/>
          </a:xfrm>
          <a:custGeom>
            <a:avLst/>
            <a:gdLst/>
            <a:ahLst/>
            <a:cxnLst/>
            <a:rect l="l" t="t" r="r" b="b"/>
            <a:pathLst>
              <a:path w="1214120" h="1214120">
                <a:moveTo>
                  <a:pt x="1213764" y="606882"/>
                </a:moveTo>
                <a:lnTo>
                  <a:pt x="1211938" y="559453"/>
                </a:lnTo>
                <a:lnTo>
                  <a:pt x="1206550" y="513024"/>
                </a:lnTo>
                <a:lnTo>
                  <a:pt x="1197735" y="467727"/>
                </a:lnTo>
                <a:lnTo>
                  <a:pt x="1185629" y="423699"/>
                </a:lnTo>
                <a:lnTo>
                  <a:pt x="1170365" y="381074"/>
                </a:lnTo>
                <a:lnTo>
                  <a:pt x="1152079" y="339987"/>
                </a:lnTo>
                <a:lnTo>
                  <a:pt x="1130905" y="300574"/>
                </a:lnTo>
                <a:lnTo>
                  <a:pt x="1106980" y="262968"/>
                </a:lnTo>
                <a:lnTo>
                  <a:pt x="1080437" y="227305"/>
                </a:lnTo>
                <a:lnTo>
                  <a:pt x="1051411" y="193720"/>
                </a:lnTo>
                <a:lnTo>
                  <a:pt x="1020038" y="162347"/>
                </a:lnTo>
                <a:lnTo>
                  <a:pt x="986453" y="133323"/>
                </a:lnTo>
                <a:lnTo>
                  <a:pt x="950790" y="106780"/>
                </a:lnTo>
                <a:lnTo>
                  <a:pt x="913184" y="82855"/>
                </a:lnTo>
                <a:lnTo>
                  <a:pt x="873770" y="61683"/>
                </a:lnTo>
                <a:lnTo>
                  <a:pt x="832684" y="43397"/>
                </a:lnTo>
                <a:lnTo>
                  <a:pt x="790060" y="28134"/>
                </a:lnTo>
                <a:lnTo>
                  <a:pt x="746032" y="16027"/>
                </a:lnTo>
                <a:lnTo>
                  <a:pt x="700737" y="7213"/>
                </a:lnTo>
                <a:lnTo>
                  <a:pt x="654308" y="1825"/>
                </a:lnTo>
                <a:lnTo>
                  <a:pt x="606882" y="0"/>
                </a:lnTo>
                <a:lnTo>
                  <a:pt x="559453" y="1825"/>
                </a:lnTo>
                <a:lnTo>
                  <a:pt x="513024" y="7213"/>
                </a:lnTo>
                <a:lnTo>
                  <a:pt x="467727" y="16027"/>
                </a:lnTo>
                <a:lnTo>
                  <a:pt x="423699" y="28134"/>
                </a:lnTo>
                <a:lnTo>
                  <a:pt x="381074" y="43397"/>
                </a:lnTo>
                <a:lnTo>
                  <a:pt x="339987" y="61683"/>
                </a:lnTo>
                <a:lnTo>
                  <a:pt x="300574" y="82855"/>
                </a:lnTo>
                <a:lnTo>
                  <a:pt x="262968" y="106780"/>
                </a:lnTo>
                <a:lnTo>
                  <a:pt x="227305" y="133323"/>
                </a:lnTo>
                <a:lnTo>
                  <a:pt x="193720" y="162347"/>
                </a:lnTo>
                <a:lnTo>
                  <a:pt x="162347" y="193720"/>
                </a:lnTo>
                <a:lnTo>
                  <a:pt x="133323" y="227305"/>
                </a:lnTo>
                <a:lnTo>
                  <a:pt x="106780" y="262968"/>
                </a:lnTo>
                <a:lnTo>
                  <a:pt x="82855" y="300574"/>
                </a:lnTo>
                <a:lnTo>
                  <a:pt x="61683" y="339987"/>
                </a:lnTo>
                <a:lnTo>
                  <a:pt x="43397" y="381074"/>
                </a:lnTo>
                <a:lnTo>
                  <a:pt x="28134" y="423699"/>
                </a:lnTo>
                <a:lnTo>
                  <a:pt x="16027" y="467727"/>
                </a:lnTo>
                <a:lnTo>
                  <a:pt x="7213" y="513024"/>
                </a:lnTo>
                <a:lnTo>
                  <a:pt x="1825" y="559453"/>
                </a:lnTo>
                <a:lnTo>
                  <a:pt x="0" y="606882"/>
                </a:lnTo>
                <a:lnTo>
                  <a:pt x="1825" y="654310"/>
                </a:lnTo>
                <a:lnTo>
                  <a:pt x="7213" y="700740"/>
                </a:lnTo>
                <a:lnTo>
                  <a:pt x="16027" y="746036"/>
                </a:lnTo>
                <a:lnTo>
                  <a:pt x="28134" y="790064"/>
                </a:lnTo>
                <a:lnTo>
                  <a:pt x="43397" y="832689"/>
                </a:lnTo>
                <a:lnTo>
                  <a:pt x="61683" y="873776"/>
                </a:lnTo>
                <a:lnTo>
                  <a:pt x="82855" y="913190"/>
                </a:lnTo>
                <a:lnTo>
                  <a:pt x="106780" y="950795"/>
                </a:lnTo>
                <a:lnTo>
                  <a:pt x="133323" y="986458"/>
                </a:lnTo>
                <a:lnTo>
                  <a:pt x="162347" y="1020043"/>
                </a:lnTo>
                <a:lnTo>
                  <a:pt x="193720" y="1051416"/>
                </a:lnTo>
                <a:lnTo>
                  <a:pt x="227305" y="1080441"/>
                </a:lnTo>
                <a:lnTo>
                  <a:pt x="262968" y="1106983"/>
                </a:lnTo>
                <a:lnTo>
                  <a:pt x="300574" y="1130908"/>
                </a:lnTo>
                <a:lnTo>
                  <a:pt x="339987" y="1152081"/>
                </a:lnTo>
                <a:lnTo>
                  <a:pt x="381074" y="1170366"/>
                </a:lnTo>
                <a:lnTo>
                  <a:pt x="423699" y="1185630"/>
                </a:lnTo>
                <a:lnTo>
                  <a:pt x="467727" y="1197736"/>
                </a:lnTo>
                <a:lnTo>
                  <a:pt x="513024" y="1206550"/>
                </a:lnTo>
                <a:lnTo>
                  <a:pt x="559453" y="1211938"/>
                </a:lnTo>
                <a:lnTo>
                  <a:pt x="606882" y="1213764"/>
                </a:lnTo>
                <a:lnTo>
                  <a:pt x="654308" y="1211938"/>
                </a:lnTo>
                <a:lnTo>
                  <a:pt x="700737" y="1206550"/>
                </a:lnTo>
                <a:lnTo>
                  <a:pt x="746032" y="1197736"/>
                </a:lnTo>
                <a:lnTo>
                  <a:pt x="790060" y="1185630"/>
                </a:lnTo>
                <a:lnTo>
                  <a:pt x="832684" y="1170366"/>
                </a:lnTo>
                <a:lnTo>
                  <a:pt x="873770" y="1152081"/>
                </a:lnTo>
                <a:lnTo>
                  <a:pt x="913184" y="1130908"/>
                </a:lnTo>
                <a:lnTo>
                  <a:pt x="950790" y="1106983"/>
                </a:lnTo>
                <a:lnTo>
                  <a:pt x="986453" y="1080441"/>
                </a:lnTo>
                <a:lnTo>
                  <a:pt x="1020038" y="1051416"/>
                </a:lnTo>
                <a:lnTo>
                  <a:pt x="1051411" y="1020043"/>
                </a:lnTo>
                <a:lnTo>
                  <a:pt x="1080437" y="986458"/>
                </a:lnTo>
                <a:lnTo>
                  <a:pt x="1106980" y="950795"/>
                </a:lnTo>
                <a:lnTo>
                  <a:pt x="1130905" y="913190"/>
                </a:lnTo>
                <a:lnTo>
                  <a:pt x="1152079" y="873776"/>
                </a:lnTo>
                <a:lnTo>
                  <a:pt x="1170365" y="832689"/>
                </a:lnTo>
                <a:lnTo>
                  <a:pt x="1185629" y="790064"/>
                </a:lnTo>
                <a:lnTo>
                  <a:pt x="1197735" y="746036"/>
                </a:lnTo>
                <a:lnTo>
                  <a:pt x="1206550" y="700740"/>
                </a:lnTo>
                <a:lnTo>
                  <a:pt x="1211938" y="654310"/>
                </a:lnTo>
                <a:lnTo>
                  <a:pt x="1213764" y="606882"/>
                </a:ln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B19C939-1AD0-4C23-83E1-0A0B7FD6275E}"/>
              </a:ext>
            </a:extLst>
          </p:cNvPr>
          <p:cNvSpPr/>
          <p:nvPr/>
        </p:nvSpPr>
        <p:spPr>
          <a:xfrm>
            <a:off x="2827146" y="1531658"/>
            <a:ext cx="1483995" cy="1483995"/>
          </a:xfrm>
          <a:custGeom>
            <a:avLst/>
            <a:gdLst/>
            <a:ahLst/>
            <a:cxnLst/>
            <a:rect l="l" t="t" r="r" b="b"/>
            <a:pathLst>
              <a:path w="1483995" h="1483995">
                <a:moveTo>
                  <a:pt x="1483499" y="741743"/>
                </a:moveTo>
                <a:lnTo>
                  <a:pt x="1481921" y="692973"/>
                </a:lnTo>
                <a:lnTo>
                  <a:pt x="1477253" y="645046"/>
                </a:lnTo>
                <a:lnTo>
                  <a:pt x="1469593" y="598059"/>
                </a:lnTo>
                <a:lnTo>
                  <a:pt x="1459037" y="552110"/>
                </a:lnTo>
                <a:lnTo>
                  <a:pt x="1445684" y="507296"/>
                </a:lnTo>
                <a:lnTo>
                  <a:pt x="1429632" y="463715"/>
                </a:lnTo>
                <a:lnTo>
                  <a:pt x="1410979" y="421465"/>
                </a:lnTo>
                <a:lnTo>
                  <a:pt x="1389821" y="380644"/>
                </a:lnTo>
                <a:lnTo>
                  <a:pt x="1366257" y="341350"/>
                </a:lnTo>
                <a:lnTo>
                  <a:pt x="1340385" y="303680"/>
                </a:lnTo>
                <a:lnTo>
                  <a:pt x="1312302" y="267732"/>
                </a:lnTo>
                <a:lnTo>
                  <a:pt x="1282106" y="233603"/>
                </a:lnTo>
                <a:lnTo>
                  <a:pt x="1249895" y="201392"/>
                </a:lnTo>
                <a:lnTo>
                  <a:pt x="1215767" y="171197"/>
                </a:lnTo>
                <a:lnTo>
                  <a:pt x="1179819" y="143114"/>
                </a:lnTo>
                <a:lnTo>
                  <a:pt x="1142149" y="117241"/>
                </a:lnTo>
                <a:lnTo>
                  <a:pt x="1102854" y="93678"/>
                </a:lnTo>
                <a:lnTo>
                  <a:pt x="1062033" y="72520"/>
                </a:lnTo>
                <a:lnTo>
                  <a:pt x="1019784" y="53866"/>
                </a:lnTo>
                <a:lnTo>
                  <a:pt x="976203" y="37814"/>
                </a:lnTo>
                <a:lnTo>
                  <a:pt x="931389" y="24462"/>
                </a:lnTo>
                <a:lnTo>
                  <a:pt x="885440" y="13906"/>
                </a:lnTo>
                <a:lnTo>
                  <a:pt x="838453" y="6245"/>
                </a:lnTo>
                <a:lnTo>
                  <a:pt x="790525" y="1577"/>
                </a:lnTo>
                <a:lnTo>
                  <a:pt x="741756" y="0"/>
                </a:lnTo>
                <a:lnTo>
                  <a:pt x="692986" y="1577"/>
                </a:lnTo>
                <a:lnTo>
                  <a:pt x="645059" y="6245"/>
                </a:lnTo>
                <a:lnTo>
                  <a:pt x="598071" y="13906"/>
                </a:lnTo>
                <a:lnTo>
                  <a:pt x="552121" y="24462"/>
                </a:lnTo>
                <a:lnTo>
                  <a:pt x="507307" y="37814"/>
                </a:lnTo>
                <a:lnTo>
                  <a:pt x="463726" y="53866"/>
                </a:lnTo>
                <a:lnTo>
                  <a:pt x="421476" y="72520"/>
                </a:lnTo>
                <a:lnTo>
                  <a:pt x="380654" y="93678"/>
                </a:lnTo>
                <a:lnTo>
                  <a:pt x="341359" y="117241"/>
                </a:lnTo>
                <a:lnTo>
                  <a:pt x="303688" y="143114"/>
                </a:lnTo>
                <a:lnTo>
                  <a:pt x="267739" y="171197"/>
                </a:lnTo>
                <a:lnTo>
                  <a:pt x="233610" y="201392"/>
                </a:lnTo>
                <a:lnTo>
                  <a:pt x="201398" y="233603"/>
                </a:lnTo>
                <a:lnTo>
                  <a:pt x="171202" y="267732"/>
                </a:lnTo>
                <a:lnTo>
                  <a:pt x="143118" y="303680"/>
                </a:lnTo>
                <a:lnTo>
                  <a:pt x="117245" y="341350"/>
                </a:lnTo>
                <a:lnTo>
                  <a:pt x="93681" y="380644"/>
                </a:lnTo>
                <a:lnTo>
                  <a:pt x="72523" y="421465"/>
                </a:lnTo>
                <a:lnTo>
                  <a:pt x="53868" y="463715"/>
                </a:lnTo>
                <a:lnTo>
                  <a:pt x="37816" y="507296"/>
                </a:lnTo>
                <a:lnTo>
                  <a:pt x="24462" y="552110"/>
                </a:lnTo>
                <a:lnTo>
                  <a:pt x="13907" y="598059"/>
                </a:lnTo>
                <a:lnTo>
                  <a:pt x="6246" y="645046"/>
                </a:lnTo>
                <a:lnTo>
                  <a:pt x="1577" y="692973"/>
                </a:lnTo>
                <a:lnTo>
                  <a:pt x="0" y="741743"/>
                </a:lnTo>
                <a:lnTo>
                  <a:pt x="1577" y="790513"/>
                </a:lnTo>
                <a:lnTo>
                  <a:pt x="6246" y="838440"/>
                </a:lnTo>
                <a:lnTo>
                  <a:pt x="13907" y="885427"/>
                </a:lnTo>
                <a:lnTo>
                  <a:pt x="24462" y="931376"/>
                </a:lnTo>
                <a:lnTo>
                  <a:pt x="37816" y="976190"/>
                </a:lnTo>
                <a:lnTo>
                  <a:pt x="53868" y="1019771"/>
                </a:lnTo>
                <a:lnTo>
                  <a:pt x="72523" y="1062021"/>
                </a:lnTo>
                <a:lnTo>
                  <a:pt x="93681" y="1102842"/>
                </a:lnTo>
                <a:lnTo>
                  <a:pt x="117245" y="1142136"/>
                </a:lnTo>
                <a:lnTo>
                  <a:pt x="143118" y="1179806"/>
                </a:lnTo>
                <a:lnTo>
                  <a:pt x="171202" y="1215754"/>
                </a:lnTo>
                <a:lnTo>
                  <a:pt x="201398" y="1249883"/>
                </a:lnTo>
                <a:lnTo>
                  <a:pt x="233610" y="1282094"/>
                </a:lnTo>
                <a:lnTo>
                  <a:pt x="267739" y="1312289"/>
                </a:lnTo>
                <a:lnTo>
                  <a:pt x="303688" y="1340372"/>
                </a:lnTo>
                <a:lnTo>
                  <a:pt x="341359" y="1366245"/>
                </a:lnTo>
                <a:lnTo>
                  <a:pt x="380654" y="1389808"/>
                </a:lnTo>
                <a:lnTo>
                  <a:pt x="421476" y="1410966"/>
                </a:lnTo>
                <a:lnTo>
                  <a:pt x="463726" y="1429620"/>
                </a:lnTo>
                <a:lnTo>
                  <a:pt x="507307" y="1445672"/>
                </a:lnTo>
                <a:lnTo>
                  <a:pt x="552121" y="1459024"/>
                </a:lnTo>
                <a:lnTo>
                  <a:pt x="598071" y="1469580"/>
                </a:lnTo>
                <a:lnTo>
                  <a:pt x="645059" y="1477241"/>
                </a:lnTo>
                <a:lnTo>
                  <a:pt x="692986" y="1481909"/>
                </a:lnTo>
                <a:lnTo>
                  <a:pt x="741756" y="1483486"/>
                </a:lnTo>
                <a:lnTo>
                  <a:pt x="790525" y="1481909"/>
                </a:lnTo>
                <a:lnTo>
                  <a:pt x="838453" y="1477241"/>
                </a:lnTo>
                <a:lnTo>
                  <a:pt x="885440" y="1469580"/>
                </a:lnTo>
                <a:lnTo>
                  <a:pt x="931389" y="1459024"/>
                </a:lnTo>
                <a:lnTo>
                  <a:pt x="976203" y="1445672"/>
                </a:lnTo>
                <a:lnTo>
                  <a:pt x="1019784" y="1429620"/>
                </a:lnTo>
                <a:lnTo>
                  <a:pt x="1062033" y="1410966"/>
                </a:lnTo>
                <a:lnTo>
                  <a:pt x="1102854" y="1389808"/>
                </a:lnTo>
                <a:lnTo>
                  <a:pt x="1142149" y="1366245"/>
                </a:lnTo>
                <a:lnTo>
                  <a:pt x="1179819" y="1340372"/>
                </a:lnTo>
                <a:lnTo>
                  <a:pt x="1215767" y="1312289"/>
                </a:lnTo>
                <a:lnTo>
                  <a:pt x="1249895" y="1282094"/>
                </a:lnTo>
                <a:lnTo>
                  <a:pt x="1282106" y="1249883"/>
                </a:lnTo>
                <a:lnTo>
                  <a:pt x="1312302" y="1215754"/>
                </a:lnTo>
                <a:lnTo>
                  <a:pt x="1340385" y="1179806"/>
                </a:lnTo>
                <a:lnTo>
                  <a:pt x="1366257" y="1142136"/>
                </a:lnTo>
                <a:lnTo>
                  <a:pt x="1389821" y="1102842"/>
                </a:lnTo>
                <a:lnTo>
                  <a:pt x="1410979" y="1062021"/>
                </a:lnTo>
                <a:lnTo>
                  <a:pt x="1429632" y="1019771"/>
                </a:lnTo>
                <a:lnTo>
                  <a:pt x="1445684" y="976190"/>
                </a:lnTo>
                <a:lnTo>
                  <a:pt x="1459037" y="931376"/>
                </a:lnTo>
                <a:lnTo>
                  <a:pt x="1469593" y="885427"/>
                </a:lnTo>
                <a:lnTo>
                  <a:pt x="1477253" y="838440"/>
                </a:lnTo>
                <a:lnTo>
                  <a:pt x="1481921" y="790513"/>
                </a:lnTo>
                <a:lnTo>
                  <a:pt x="1483499" y="741743"/>
                </a:ln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3A93351-AE59-4BED-97FF-CD106A9591A7}"/>
              </a:ext>
            </a:extLst>
          </p:cNvPr>
          <p:cNvSpPr/>
          <p:nvPr/>
        </p:nvSpPr>
        <p:spPr>
          <a:xfrm>
            <a:off x="877506" y="1473353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1163193" y="581596"/>
                </a:moveTo>
                <a:lnTo>
                  <a:pt x="1161265" y="533896"/>
                </a:lnTo>
                <a:lnTo>
                  <a:pt x="1155580" y="487258"/>
                </a:lnTo>
                <a:lnTo>
                  <a:pt x="1146290" y="441831"/>
                </a:lnTo>
                <a:lnTo>
                  <a:pt x="1133542" y="397766"/>
                </a:lnTo>
                <a:lnTo>
                  <a:pt x="1117488" y="355212"/>
                </a:lnTo>
                <a:lnTo>
                  <a:pt x="1098276" y="314318"/>
                </a:lnTo>
                <a:lnTo>
                  <a:pt x="1076056" y="275235"/>
                </a:lnTo>
                <a:lnTo>
                  <a:pt x="1050979" y="238112"/>
                </a:lnTo>
                <a:lnTo>
                  <a:pt x="1023192" y="203099"/>
                </a:lnTo>
                <a:lnTo>
                  <a:pt x="992847" y="170345"/>
                </a:lnTo>
                <a:lnTo>
                  <a:pt x="960093" y="140000"/>
                </a:lnTo>
                <a:lnTo>
                  <a:pt x="925080" y="112213"/>
                </a:lnTo>
                <a:lnTo>
                  <a:pt x="887957" y="87136"/>
                </a:lnTo>
                <a:lnTo>
                  <a:pt x="848874" y="64916"/>
                </a:lnTo>
                <a:lnTo>
                  <a:pt x="807980" y="45704"/>
                </a:lnTo>
                <a:lnTo>
                  <a:pt x="765426" y="29650"/>
                </a:lnTo>
                <a:lnTo>
                  <a:pt x="721361" y="16902"/>
                </a:lnTo>
                <a:lnTo>
                  <a:pt x="675934" y="7612"/>
                </a:lnTo>
                <a:lnTo>
                  <a:pt x="629296" y="1927"/>
                </a:lnTo>
                <a:lnTo>
                  <a:pt x="581596" y="0"/>
                </a:lnTo>
                <a:lnTo>
                  <a:pt x="533896" y="1927"/>
                </a:lnTo>
                <a:lnTo>
                  <a:pt x="487258" y="7612"/>
                </a:lnTo>
                <a:lnTo>
                  <a:pt x="441831" y="16902"/>
                </a:lnTo>
                <a:lnTo>
                  <a:pt x="397766" y="29650"/>
                </a:lnTo>
                <a:lnTo>
                  <a:pt x="355212" y="45704"/>
                </a:lnTo>
                <a:lnTo>
                  <a:pt x="314318" y="64916"/>
                </a:lnTo>
                <a:lnTo>
                  <a:pt x="275235" y="87136"/>
                </a:lnTo>
                <a:lnTo>
                  <a:pt x="238112" y="112213"/>
                </a:lnTo>
                <a:lnTo>
                  <a:pt x="203099" y="140000"/>
                </a:lnTo>
                <a:lnTo>
                  <a:pt x="170345" y="170345"/>
                </a:lnTo>
                <a:lnTo>
                  <a:pt x="140000" y="203099"/>
                </a:lnTo>
                <a:lnTo>
                  <a:pt x="112213" y="238112"/>
                </a:lnTo>
                <a:lnTo>
                  <a:pt x="87136" y="275235"/>
                </a:lnTo>
                <a:lnTo>
                  <a:pt x="64916" y="314318"/>
                </a:lnTo>
                <a:lnTo>
                  <a:pt x="45704" y="355212"/>
                </a:lnTo>
                <a:lnTo>
                  <a:pt x="29650" y="397766"/>
                </a:lnTo>
                <a:lnTo>
                  <a:pt x="16902" y="441831"/>
                </a:lnTo>
                <a:lnTo>
                  <a:pt x="7612" y="487258"/>
                </a:lnTo>
                <a:lnTo>
                  <a:pt x="1927" y="533896"/>
                </a:lnTo>
                <a:lnTo>
                  <a:pt x="0" y="581596"/>
                </a:lnTo>
                <a:lnTo>
                  <a:pt x="1927" y="629296"/>
                </a:lnTo>
                <a:lnTo>
                  <a:pt x="7612" y="675934"/>
                </a:lnTo>
                <a:lnTo>
                  <a:pt x="16902" y="721361"/>
                </a:lnTo>
                <a:lnTo>
                  <a:pt x="29650" y="765426"/>
                </a:lnTo>
                <a:lnTo>
                  <a:pt x="45704" y="807980"/>
                </a:lnTo>
                <a:lnTo>
                  <a:pt x="64916" y="848874"/>
                </a:lnTo>
                <a:lnTo>
                  <a:pt x="87136" y="887957"/>
                </a:lnTo>
                <a:lnTo>
                  <a:pt x="112213" y="925080"/>
                </a:lnTo>
                <a:lnTo>
                  <a:pt x="140000" y="960093"/>
                </a:lnTo>
                <a:lnTo>
                  <a:pt x="170345" y="992847"/>
                </a:lnTo>
                <a:lnTo>
                  <a:pt x="203099" y="1023192"/>
                </a:lnTo>
                <a:lnTo>
                  <a:pt x="238112" y="1050979"/>
                </a:lnTo>
                <a:lnTo>
                  <a:pt x="275235" y="1076056"/>
                </a:lnTo>
                <a:lnTo>
                  <a:pt x="314318" y="1098276"/>
                </a:lnTo>
                <a:lnTo>
                  <a:pt x="355212" y="1117488"/>
                </a:lnTo>
                <a:lnTo>
                  <a:pt x="397766" y="1133542"/>
                </a:lnTo>
                <a:lnTo>
                  <a:pt x="441831" y="1146290"/>
                </a:lnTo>
                <a:lnTo>
                  <a:pt x="487258" y="1155580"/>
                </a:lnTo>
                <a:lnTo>
                  <a:pt x="533896" y="1161265"/>
                </a:lnTo>
                <a:lnTo>
                  <a:pt x="581596" y="1163193"/>
                </a:lnTo>
                <a:lnTo>
                  <a:pt x="629296" y="1161265"/>
                </a:lnTo>
                <a:lnTo>
                  <a:pt x="675934" y="1155580"/>
                </a:lnTo>
                <a:lnTo>
                  <a:pt x="721361" y="1146290"/>
                </a:lnTo>
                <a:lnTo>
                  <a:pt x="765426" y="1133542"/>
                </a:lnTo>
                <a:lnTo>
                  <a:pt x="807980" y="1117488"/>
                </a:lnTo>
                <a:lnTo>
                  <a:pt x="848874" y="1098276"/>
                </a:lnTo>
                <a:lnTo>
                  <a:pt x="887957" y="1076056"/>
                </a:lnTo>
                <a:lnTo>
                  <a:pt x="925080" y="1050979"/>
                </a:lnTo>
                <a:lnTo>
                  <a:pt x="960093" y="1023192"/>
                </a:lnTo>
                <a:lnTo>
                  <a:pt x="992847" y="992847"/>
                </a:lnTo>
                <a:lnTo>
                  <a:pt x="1023192" y="960093"/>
                </a:lnTo>
                <a:lnTo>
                  <a:pt x="1050979" y="925080"/>
                </a:lnTo>
                <a:lnTo>
                  <a:pt x="1076056" y="887957"/>
                </a:lnTo>
                <a:lnTo>
                  <a:pt x="1098276" y="848874"/>
                </a:lnTo>
                <a:lnTo>
                  <a:pt x="1117488" y="807980"/>
                </a:lnTo>
                <a:lnTo>
                  <a:pt x="1133542" y="765426"/>
                </a:lnTo>
                <a:lnTo>
                  <a:pt x="1146290" y="721361"/>
                </a:lnTo>
                <a:lnTo>
                  <a:pt x="1155580" y="675934"/>
                </a:lnTo>
                <a:lnTo>
                  <a:pt x="1161265" y="629296"/>
                </a:lnTo>
                <a:lnTo>
                  <a:pt x="1163193" y="581596"/>
                </a:ln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DE17169C-006B-495F-854D-501E94CC30FE}"/>
              </a:ext>
            </a:extLst>
          </p:cNvPr>
          <p:cNvSpPr/>
          <p:nvPr/>
        </p:nvSpPr>
        <p:spPr>
          <a:xfrm>
            <a:off x="3111157" y="3201277"/>
            <a:ext cx="1045210" cy="1045210"/>
          </a:xfrm>
          <a:custGeom>
            <a:avLst/>
            <a:gdLst/>
            <a:ahLst/>
            <a:cxnLst/>
            <a:rect l="l" t="t" r="r" b="b"/>
            <a:pathLst>
              <a:path w="1045210" h="1045210">
                <a:moveTo>
                  <a:pt x="1045184" y="522592"/>
                </a:moveTo>
                <a:lnTo>
                  <a:pt x="1043048" y="475025"/>
                </a:lnTo>
                <a:lnTo>
                  <a:pt x="1036764" y="428655"/>
                </a:lnTo>
                <a:lnTo>
                  <a:pt x="1026517" y="383666"/>
                </a:lnTo>
                <a:lnTo>
                  <a:pt x="1012489" y="340242"/>
                </a:lnTo>
                <a:lnTo>
                  <a:pt x="994867" y="298569"/>
                </a:lnTo>
                <a:lnTo>
                  <a:pt x="973835" y="258829"/>
                </a:lnTo>
                <a:lnTo>
                  <a:pt x="949577" y="221209"/>
                </a:lnTo>
                <a:lnTo>
                  <a:pt x="922277" y="185892"/>
                </a:lnTo>
                <a:lnTo>
                  <a:pt x="892121" y="153063"/>
                </a:lnTo>
                <a:lnTo>
                  <a:pt x="859292" y="122907"/>
                </a:lnTo>
                <a:lnTo>
                  <a:pt x="823975" y="95607"/>
                </a:lnTo>
                <a:lnTo>
                  <a:pt x="786354" y="71349"/>
                </a:lnTo>
                <a:lnTo>
                  <a:pt x="746615" y="50316"/>
                </a:lnTo>
                <a:lnTo>
                  <a:pt x="704941" y="32694"/>
                </a:lnTo>
                <a:lnTo>
                  <a:pt x="661518" y="18667"/>
                </a:lnTo>
                <a:lnTo>
                  <a:pt x="616529" y="8419"/>
                </a:lnTo>
                <a:lnTo>
                  <a:pt x="570158" y="2135"/>
                </a:lnTo>
                <a:lnTo>
                  <a:pt x="522592" y="0"/>
                </a:lnTo>
                <a:lnTo>
                  <a:pt x="475025" y="2135"/>
                </a:lnTo>
                <a:lnTo>
                  <a:pt x="428655" y="8419"/>
                </a:lnTo>
                <a:lnTo>
                  <a:pt x="383666" y="18667"/>
                </a:lnTo>
                <a:lnTo>
                  <a:pt x="340242" y="32694"/>
                </a:lnTo>
                <a:lnTo>
                  <a:pt x="298569" y="50316"/>
                </a:lnTo>
                <a:lnTo>
                  <a:pt x="258829" y="71349"/>
                </a:lnTo>
                <a:lnTo>
                  <a:pt x="221209" y="95607"/>
                </a:lnTo>
                <a:lnTo>
                  <a:pt x="185892" y="122907"/>
                </a:lnTo>
                <a:lnTo>
                  <a:pt x="153063" y="153063"/>
                </a:lnTo>
                <a:lnTo>
                  <a:pt x="122907" y="185892"/>
                </a:lnTo>
                <a:lnTo>
                  <a:pt x="95607" y="221209"/>
                </a:lnTo>
                <a:lnTo>
                  <a:pt x="71349" y="258829"/>
                </a:lnTo>
                <a:lnTo>
                  <a:pt x="50316" y="298569"/>
                </a:lnTo>
                <a:lnTo>
                  <a:pt x="32694" y="340242"/>
                </a:lnTo>
                <a:lnTo>
                  <a:pt x="18667" y="383666"/>
                </a:lnTo>
                <a:lnTo>
                  <a:pt x="8419" y="428655"/>
                </a:lnTo>
                <a:lnTo>
                  <a:pt x="2135" y="475025"/>
                </a:lnTo>
                <a:lnTo>
                  <a:pt x="0" y="522592"/>
                </a:lnTo>
                <a:lnTo>
                  <a:pt x="2135" y="570158"/>
                </a:lnTo>
                <a:lnTo>
                  <a:pt x="8419" y="616528"/>
                </a:lnTo>
                <a:lnTo>
                  <a:pt x="18667" y="661517"/>
                </a:lnTo>
                <a:lnTo>
                  <a:pt x="32694" y="704940"/>
                </a:lnTo>
                <a:lnTo>
                  <a:pt x="50316" y="746613"/>
                </a:lnTo>
                <a:lnTo>
                  <a:pt x="71349" y="786351"/>
                </a:lnTo>
                <a:lnTo>
                  <a:pt x="95607" y="823970"/>
                </a:lnTo>
                <a:lnTo>
                  <a:pt x="122907" y="859286"/>
                </a:lnTo>
                <a:lnTo>
                  <a:pt x="153063" y="892114"/>
                </a:lnTo>
                <a:lnTo>
                  <a:pt x="185892" y="922270"/>
                </a:lnTo>
                <a:lnTo>
                  <a:pt x="221209" y="949568"/>
                </a:lnTo>
                <a:lnTo>
                  <a:pt x="258829" y="973826"/>
                </a:lnTo>
                <a:lnTo>
                  <a:pt x="298569" y="994857"/>
                </a:lnTo>
                <a:lnTo>
                  <a:pt x="340242" y="1012478"/>
                </a:lnTo>
                <a:lnTo>
                  <a:pt x="383666" y="1026505"/>
                </a:lnTo>
                <a:lnTo>
                  <a:pt x="428655" y="1036752"/>
                </a:lnTo>
                <a:lnTo>
                  <a:pt x="475025" y="1043036"/>
                </a:lnTo>
                <a:lnTo>
                  <a:pt x="522592" y="1045171"/>
                </a:lnTo>
                <a:lnTo>
                  <a:pt x="570158" y="1043036"/>
                </a:lnTo>
                <a:lnTo>
                  <a:pt x="616529" y="1036752"/>
                </a:lnTo>
                <a:lnTo>
                  <a:pt x="661518" y="1026505"/>
                </a:lnTo>
                <a:lnTo>
                  <a:pt x="704941" y="1012478"/>
                </a:lnTo>
                <a:lnTo>
                  <a:pt x="746615" y="994857"/>
                </a:lnTo>
                <a:lnTo>
                  <a:pt x="786354" y="973826"/>
                </a:lnTo>
                <a:lnTo>
                  <a:pt x="823975" y="949568"/>
                </a:lnTo>
                <a:lnTo>
                  <a:pt x="859292" y="922270"/>
                </a:lnTo>
                <a:lnTo>
                  <a:pt x="892121" y="892114"/>
                </a:lnTo>
                <a:lnTo>
                  <a:pt x="922277" y="859286"/>
                </a:lnTo>
                <a:lnTo>
                  <a:pt x="949577" y="823970"/>
                </a:lnTo>
                <a:lnTo>
                  <a:pt x="973835" y="786351"/>
                </a:lnTo>
                <a:lnTo>
                  <a:pt x="994867" y="746613"/>
                </a:lnTo>
                <a:lnTo>
                  <a:pt x="1012489" y="704940"/>
                </a:lnTo>
                <a:lnTo>
                  <a:pt x="1026517" y="661517"/>
                </a:lnTo>
                <a:lnTo>
                  <a:pt x="1036764" y="616528"/>
                </a:lnTo>
                <a:lnTo>
                  <a:pt x="1043048" y="570158"/>
                </a:lnTo>
                <a:lnTo>
                  <a:pt x="1045184" y="522592"/>
                </a:ln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A09DA951-C844-4735-B45A-5F51D5774ECB}"/>
              </a:ext>
            </a:extLst>
          </p:cNvPr>
          <p:cNvSpPr/>
          <p:nvPr/>
        </p:nvSpPr>
        <p:spPr>
          <a:xfrm>
            <a:off x="1273657" y="2858516"/>
            <a:ext cx="1843405" cy="755015"/>
          </a:xfrm>
          <a:custGeom>
            <a:avLst/>
            <a:gdLst/>
            <a:ahLst/>
            <a:cxnLst/>
            <a:rect l="l" t="t" r="r" b="b"/>
            <a:pathLst>
              <a:path w="1843404" h="755014">
                <a:moveTo>
                  <a:pt x="1843125" y="0"/>
                </a:moveTo>
                <a:lnTo>
                  <a:pt x="1630996" y="460160"/>
                </a:lnTo>
                <a:lnTo>
                  <a:pt x="1368294" y="689055"/>
                </a:lnTo>
                <a:lnTo>
                  <a:pt x="882226" y="754642"/>
                </a:lnTo>
                <a:lnTo>
                  <a:pt x="0" y="724877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F35E3A1-A28B-4F6A-8F5E-F41C3C29CB0F}"/>
              </a:ext>
            </a:extLst>
          </p:cNvPr>
          <p:cNvSpPr/>
          <p:nvPr/>
        </p:nvSpPr>
        <p:spPr>
          <a:xfrm>
            <a:off x="1823653" y="2139239"/>
            <a:ext cx="1007110" cy="2517775"/>
          </a:xfrm>
          <a:custGeom>
            <a:avLst/>
            <a:gdLst/>
            <a:ahLst/>
            <a:cxnLst/>
            <a:rect l="l" t="t" r="r" b="b"/>
            <a:pathLst>
              <a:path w="1007110" h="2517775">
                <a:moveTo>
                  <a:pt x="1006554" y="0"/>
                </a:moveTo>
                <a:lnTo>
                  <a:pt x="306514" y="187896"/>
                </a:lnTo>
                <a:lnTo>
                  <a:pt x="0" y="512760"/>
                </a:lnTo>
                <a:lnTo>
                  <a:pt x="21159" y="1210603"/>
                </a:lnTo>
                <a:lnTo>
                  <a:pt x="304142" y="2517432"/>
                </a:ln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543CC3B0-86C8-43E1-9F89-E86E660E2701}"/>
              </a:ext>
            </a:extLst>
          </p:cNvPr>
          <p:cNvSpPr/>
          <p:nvPr/>
        </p:nvSpPr>
        <p:spPr>
          <a:xfrm>
            <a:off x="1981695" y="2302193"/>
            <a:ext cx="929005" cy="1320800"/>
          </a:xfrm>
          <a:custGeom>
            <a:avLst/>
            <a:gdLst/>
            <a:ahLst/>
            <a:cxnLst/>
            <a:rect l="l" t="t" r="r" b="b"/>
            <a:pathLst>
              <a:path w="929004" h="1320800">
                <a:moveTo>
                  <a:pt x="724877" y="1320520"/>
                </a:moveTo>
                <a:lnTo>
                  <a:pt x="928485" y="651920"/>
                </a:lnTo>
                <a:lnTo>
                  <a:pt x="920846" y="291499"/>
                </a:lnTo>
                <a:lnTo>
                  <a:pt x="634004" y="115459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305A358-E4B8-433C-A64E-ACEF36460541}"/>
              </a:ext>
            </a:extLst>
          </p:cNvPr>
          <p:cNvSpPr/>
          <p:nvPr/>
        </p:nvSpPr>
        <p:spPr>
          <a:xfrm>
            <a:off x="1221154" y="2633739"/>
            <a:ext cx="788670" cy="910590"/>
          </a:xfrm>
          <a:custGeom>
            <a:avLst/>
            <a:gdLst/>
            <a:ahLst/>
            <a:cxnLst/>
            <a:rect l="l" t="t" r="r" b="b"/>
            <a:pathLst>
              <a:path w="788669" h="910589">
                <a:moveTo>
                  <a:pt x="148031" y="0"/>
                </a:moveTo>
                <a:lnTo>
                  <a:pt x="0" y="292372"/>
                </a:lnTo>
                <a:lnTo>
                  <a:pt x="17383" y="484654"/>
                </a:lnTo>
                <a:lnTo>
                  <a:pt x="260238" y="662186"/>
                </a:lnTo>
                <a:lnTo>
                  <a:pt x="788619" y="910310"/>
                </a:lnTo>
              </a:path>
            </a:pathLst>
          </a:custGeom>
          <a:ln w="381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650474B-C183-476C-B567-5D8758EFD0B4}"/>
              </a:ext>
            </a:extLst>
          </p:cNvPr>
          <p:cNvSpPr/>
          <p:nvPr/>
        </p:nvSpPr>
        <p:spPr>
          <a:xfrm>
            <a:off x="2405291" y="4297147"/>
            <a:ext cx="1228090" cy="819150"/>
          </a:xfrm>
          <a:custGeom>
            <a:avLst/>
            <a:gdLst/>
            <a:ahLst/>
            <a:cxnLst/>
            <a:rect l="l" t="t" r="r" b="b"/>
            <a:pathLst>
              <a:path w="1228089" h="819150">
                <a:moveTo>
                  <a:pt x="0" y="0"/>
                </a:moveTo>
                <a:lnTo>
                  <a:pt x="11280" y="100179"/>
                </a:lnTo>
                <a:lnTo>
                  <a:pt x="35126" y="321548"/>
                </a:lnTo>
                <a:lnTo>
                  <a:pt x="56540" y="545350"/>
                </a:lnTo>
                <a:lnTo>
                  <a:pt x="60528" y="652830"/>
                </a:lnTo>
                <a:lnTo>
                  <a:pt x="62230" y="665102"/>
                </a:lnTo>
                <a:lnTo>
                  <a:pt x="106471" y="717483"/>
                </a:lnTo>
                <a:lnTo>
                  <a:pt x="147195" y="749273"/>
                </a:lnTo>
                <a:lnTo>
                  <a:pt x="199111" y="779249"/>
                </a:lnTo>
                <a:lnTo>
                  <a:pt x="261312" y="803250"/>
                </a:lnTo>
                <a:lnTo>
                  <a:pt x="332892" y="817117"/>
                </a:lnTo>
                <a:lnTo>
                  <a:pt x="367073" y="818840"/>
                </a:lnTo>
                <a:lnTo>
                  <a:pt x="409695" y="818405"/>
                </a:lnTo>
                <a:lnTo>
                  <a:pt x="459515" y="816057"/>
                </a:lnTo>
                <a:lnTo>
                  <a:pt x="515285" y="812041"/>
                </a:lnTo>
                <a:lnTo>
                  <a:pt x="575762" y="806602"/>
                </a:lnTo>
                <a:lnTo>
                  <a:pt x="639698" y="799984"/>
                </a:lnTo>
                <a:lnTo>
                  <a:pt x="705850" y="792431"/>
                </a:lnTo>
                <a:lnTo>
                  <a:pt x="772972" y="784189"/>
                </a:lnTo>
                <a:lnTo>
                  <a:pt x="839817" y="775503"/>
                </a:lnTo>
                <a:lnTo>
                  <a:pt x="905141" y="766616"/>
                </a:lnTo>
                <a:lnTo>
                  <a:pt x="967699" y="757774"/>
                </a:lnTo>
                <a:lnTo>
                  <a:pt x="1079532" y="741201"/>
                </a:lnTo>
                <a:lnTo>
                  <a:pt x="1165353" y="727743"/>
                </a:lnTo>
                <a:lnTo>
                  <a:pt x="1215199" y="719356"/>
                </a:lnTo>
                <a:lnTo>
                  <a:pt x="1227664" y="703828"/>
                </a:lnTo>
                <a:lnTo>
                  <a:pt x="1226404" y="670284"/>
                </a:lnTo>
                <a:lnTo>
                  <a:pt x="1218657" y="622568"/>
                </a:lnTo>
                <a:lnTo>
                  <a:pt x="1203342" y="566204"/>
                </a:lnTo>
                <a:lnTo>
                  <a:pt x="1179381" y="506717"/>
                </a:lnTo>
                <a:lnTo>
                  <a:pt x="1145692" y="449630"/>
                </a:lnTo>
                <a:lnTo>
                  <a:pt x="1104480" y="415198"/>
                </a:lnTo>
                <a:lnTo>
                  <a:pt x="1070391" y="394723"/>
                </a:lnTo>
                <a:lnTo>
                  <a:pt x="1028654" y="372482"/>
                </a:lnTo>
                <a:lnTo>
                  <a:pt x="980277" y="348780"/>
                </a:lnTo>
                <a:lnTo>
                  <a:pt x="926264" y="323920"/>
                </a:lnTo>
                <a:lnTo>
                  <a:pt x="867623" y="298208"/>
                </a:lnTo>
                <a:lnTo>
                  <a:pt x="805358" y="271948"/>
                </a:lnTo>
                <a:lnTo>
                  <a:pt x="740478" y="245444"/>
                </a:lnTo>
                <a:lnTo>
                  <a:pt x="673987" y="219001"/>
                </a:lnTo>
                <a:lnTo>
                  <a:pt x="606891" y="192924"/>
                </a:lnTo>
                <a:lnTo>
                  <a:pt x="540198" y="167516"/>
                </a:lnTo>
                <a:lnTo>
                  <a:pt x="474913" y="143083"/>
                </a:lnTo>
                <a:lnTo>
                  <a:pt x="412041" y="119929"/>
                </a:lnTo>
                <a:lnTo>
                  <a:pt x="352591" y="98359"/>
                </a:lnTo>
                <a:lnTo>
                  <a:pt x="297567" y="78676"/>
                </a:lnTo>
                <a:lnTo>
                  <a:pt x="204823" y="46194"/>
                </a:lnTo>
                <a:lnTo>
                  <a:pt x="141859" y="24918"/>
                </a:lnTo>
                <a:lnTo>
                  <a:pt x="116725" y="17284"/>
                </a:lnTo>
                <a:lnTo>
                  <a:pt x="0" y="0"/>
                </a:lnTo>
                <a:close/>
              </a:path>
            </a:pathLst>
          </a:custGeom>
          <a:solidFill>
            <a:srgbClr val="37B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1270960-7DD1-4FD2-A5EB-6804AF788685}"/>
              </a:ext>
            </a:extLst>
          </p:cNvPr>
          <p:cNvSpPr/>
          <p:nvPr/>
        </p:nvSpPr>
        <p:spPr>
          <a:xfrm>
            <a:off x="1782711" y="3445421"/>
            <a:ext cx="523240" cy="859155"/>
          </a:xfrm>
          <a:custGeom>
            <a:avLst/>
            <a:gdLst/>
            <a:ahLst/>
            <a:cxnLst/>
            <a:rect l="l" t="t" r="r" b="b"/>
            <a:pathLst>
              <a:path w="523239" h="859154">
                <a:moveTo>
                  <a:pt x="60540" y="0"/>
                </a:moveTo>
                <a:lnTo>
                  <a:pt x="54730" y="101195"/>
                </a:lnTo>
                <a:lnTo>
                  <a:pt x="33513" y="306962"/>
                </a:lnTo>
                <a:lnTo>
                  <a:pt x="10675" y="509485"/>
                </a:lnTo>
                <a:lnTo>
                  <a:pt x="0" y="600951"/>
                </a:lnTo>
                <a:lnTo>
                  <a:pt x="203819" y="760375"/>
                </a:lnTo>
                <a:lnTo>
                  <a:pt x="317245" y="838738"/>
                </a:lnTo>
                <a:lnTo>
                  <a:pt x="381219" y="858738"/>
                </a:lnTo>
                <a:lnTo>
                  <a:pt x="436676" y="843076"/>
                </a:lnTo>
                <a:lnTo>
                  <a:pt x="486669" y="759576"/>
                </a:lnTo>
                <a:lnTo>
                  <a:pt x="512341" y="609606"/>
                </a:lnTo>
                <a:lnTo>
                  <a:pt x="521799" y="466122"/>
                </a:lnTo>
                <a:lnTo>
                  <a:pt x="523151" y="402082"/>
                </a:lnTo>
                <a:lnTo>
                  <a:pt x="60540" y="0"/>
                </a:lnTo>
                <a:close/>
              </a:path>
            </a:pathLst>
          </a:custGeom>
          <a:solidFill>
            <a:srgbClr val="F6C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639D7A4C-8FE8-44BB-8101-1B879738FED8}"/>
              </a:ext>
            </a:extLst>
          </p:cNvPr>
          <p:cNvSpPr/>
          <p:nvPr/>
        </p:nvSpPr>
        <p:spPr>
          <a:xfrm>
            <a:off x="1838909" y="3445434"/>
            <a:ext cx="467359" cy="627380"/>
          </a:xfrm>
          <a:custGeom>
            <a:avLst/>
            <a:gdLst/>
            <a:ahLst/>
            <a:cxnLst/>
            <a:rect l="l" t="t" r="r" b="b"/>
            <a:pathLst>
              <a:path w="467360" h="627379">
                <a:moveTo>
                  <a:pt x="4330" y="0"/>
                </a:moveTo>
                <a:lnTo>
                  <a:pt x="0" y="77825"/>
                </a:lnTo>
                <a:lnTo>
                  <a:pt x="67824" y="163618"/>
                </a:lnTo>
                <a:lnTo>
                  <a:pt x="218335" y="352361"/>
                </a:lnTo>
                <a:lnTo>
                  <a:pt x="372089" y="541104"/>
                </a:lnTo>
                <a:lnTo>
                  <a:pt x="449643" y="626897"/>
                </a:lnTo>
                <a:lnTo>
                  <a:pt x="459643" y="623384"/>
                </a:lnTo>
                <a:lnTo>
                  <a:pt x="464778" y="598795"/>
                </a:lnTo>
                <a:lnTo>
                  <a:pt x="466670" y="532053"/>
                </a:lnTo>
                <a:lnTo>
                  <a:pt x="466940" y="402082"/>
                </a:lnTo>
                <a:lnTo>
                  <a:pt x="4330" y="0"/>
                </a:lnTo>
                <a:close/>
              </a:path>
            </a:pathLst>
          </a:custGeom>
          <a:solidFill>
            <a:srgbClr val="F2B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AB6B56DA-F348-4723-84B7-95FFD77BF897}"/>
              </a:ext>
            </a:extLst>
          </p:cNvPr>
          <p:cNvSpPr/>
          <p:nvPr/>
        </p:nvSpPr>
        <p:spPr>
          <a:xfrm>
            <a:off x="1631408" y="2563457"/>
            <a:ext cx="982344" cy="1397000"/>
          </a:xfrm>
          <a:custGeom>
            <a:avLst/>
            <a:gdLst/>
            <a:ahLst/>
            <a:cxnLst/>
            <a:rect l="l" t="t" r="r" b="b"/>
            <a:pathLst>
              <a:path w="982344" h="1397000">
                <a:moveTo>
                  <a:pt x="324239" y="0"/>
                </a:moveTo>
                <a:lnTo>
                  <a:pt x="301068" y="15872"/>
                </a:lnTo>
                <a:lnTo>
                  <a:pt x="268575" y="26477"/>
                </a:lnTo>
                <a:lnTo>
                  <a:pt x="233653" y="34652"/>
                </a:lnTo>
                <a:lnTo>
                  <a:pt x="203195" y="43230"/>
                </a:lnTo>
                <a:lnTo>
                  <a:pt x="148607" y="74577"/>
                </a:lnTo>
                <a:lnTo>
                  <a:pt x="103754" y="125374"/>
                </a:lnTo>
                <a:lnTo>
                  <a:pt x="85717" y="153004"/>
                </a:lnTo>
                <a:lnTo>
                  <a:pt x="66462" y="177796"/>
                </a:lnTo>
                <a:lnTo>
                  <a:pt x="49639" y="200155"/>
                </a:lnTo>
                <a:lnTo>
                  <a:pt x="38895" y="220484"/>
                </a:lnTo>
                <a:lnTo>
                  <a:pt x="34766" y="248414"/>
                </a:lnTo>
                <a:lnTo>
                  <a:pt x="32560" y="286673"/>
                </a:lnTo>
                <a:lnTo>
                  <a:pt x="28117" y="325347"/>
                </a:lnTo>
                <a:lnTo>
                  <a:pt x="17280" y="354520"/>
                </a:lnTo>
                <a:lnTo>
                  <a:pt x="4991" y="380165"/>
                </a:lnTo>
                <a:lnTo>
                  <a:pt x="0" y="412186"/>
                </a:lnTo>
                <a:lnTo>
                  <a:pt x="8822" y="492019"/>
                </a:lnTo>
                <a:lnTo>
                  <a:pt x="21091" y="538157"/>
                </a:lnTo>
                <a:lnTo>
                  <a:pt x="37570" y="587330"/>
                </a:lnTo>
                <a:lnTo>
                  <a:pt x="57485" y="638701"/>
                </a:lnTo>
                <a:lnTo>
                  <a:pt x="80064" y="691434"/>
                </a:lnTo>
                <a:lnTo>
                  <a:pt x="104535" y="744694"/>
                </a:lnTo>
                <a:lnTo>
                  <a:pt x="130127" y="797644"/>
                </a:lnTo>
                <a:lnTo>
                  <a:pt x="156066" y="849449"/>
                </a:lnTo>
                <a:lnTo>
                  <a:pt x="181580" y="899274"/>
                </a:lnTo>
                <a:lnTo>
                  <a:pt x="203338" y="936147"/>
                </a:lnTo>
                <a:lnTo>
                  <a:pt x="231525" y="975624"/>
                </a:lnTo>
                <a:lnTo>
                  <a:pt x="265169" y="1016980"/>
                </a:lnTo>
                <a:lnTo>
                  <a:pt x="303298" y="1059492"/>
                </a:lnTo>
                <a:lnTo>
                  <a:pt x="344938" y="1102436"/>
                </a:lnTo>
                <a:lnTo>
                  <a:pt x="389118" y="1145090"/>
                </a:lnTo>
                <a:lnTo>
                  <a:pt x="434863" y="1186729"/>
                </a:lnTo>
                <a:lnTo>
                  <a:pt x="481203" y="1226631"/>
                </a:lnTo>
                <a:lnTo>
                  <a:pt x="527164" y="1264070"/>
                </a:lnTo>
                <a:lnTo>
                  <a:pt x="571773" y="1298325"/>
                </a:lnTo>
                <a:lnTo>
                  <a:pt x="614059" y="1328672"/>
                </a:lnTo>
                <a:lnTo>
                  <a:pt x="653048" y="1354386"/>
                </a:lnTo>
                <a:lnTo>
                  <a:pt x="687767" y="1374745"/>
                </a:lnTo>
                <a:lnTo>
                  <a:pt x="740509" y="1396502"/>
                </a:lnTo>
                <a:lnTo>
                  <a:pt x="756585" y="1396453"/>
                </a:lnTo>
                <a:lnTo>
                  <a:pt x="793052" y="1363308"/>
                </a:lnTo>
                <a:lnTo>
                  <a:pt x="835044" y="1292692"/>
                </a:lnTo>
                <a:lnTo>
                  <a:pt x="856911" y="1246710"/>
                </a:lnTo>
                <a:lnTo>
                  <a:pt x="878718" y="1195414"/>
                </a:lnTo>
                <a:lnTo>
                  <a:pt x="899985" y="1140155"/>
                </a:lnTo>
                <a:lnTo>
                  <a:pt x="920231" y="1082284"/>
                </a:lnTo>
                <a:lnTo>
                  <a:pt x="938976" y="1023151"/>
                </a:lnTo>
                <a:lnTo>
                  <a:pt x="955739" y="964109"/>
                </a:lnTo>
                <a:lnTo>
                  <a:pt x="970041" y="906508"/>
                </a:lnTo>
                <a:lnTo>
                  <a:pt x="981400" y="851700"/>
                </a:lnTo>
                <a:lnTo>
                  <a:pt x="982279" y="727881"/>
                </a:lnTo>
                <a:lnTo>
                  <a:pt x="946272" y="662019"/>
                </a:lnTo>
                <a:lnTo>
                  <a:pt x="902969" y="635876"/>
                </a:lnTo>
                <a:lnTo>
                  <a:pt x="881959" y="631215"/>
                </a:lnTo>
                <a:lnTo>
                  <a:pt x="881554" y="533669"/>
                </a:lnTo>
                <a:lnTo>
                  <a:pt x="878718" y="466928"/>
                </a:lnTo>
                <a:lnTo>
                  <a:pt x="871019" y="400186"/>
                </a:lnTo>
                <a:lnTo>
                  <a:pt x="856026" y="302641"/>
                </a:lnTo>
                <a:lnTo>
                  <a:pt x="828918" y="205958"/>
                </a:lnTo>
                <a:lnTo>
                  <a:pt x="789775" y="123024"/>
                </a:lnTo>
                <a:lnTo>
                  <a:pt x="754572" y="65047"/>
                </a:lnTo>
                <a:lnTo>
                  <a:pt x="739288" y="43230"/>
                </a:lnTo>
                <a:lnTo>
                  <a:pt x="324239" y="0"/>
                </a:lnTo>
                <a:close/>
              </a:path>
            </a:pathLst>
          </a:custGeom>
          <a:solidFill>
            <a:srgbClr val="F6C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75F6545E-4D90-4628-BBBA-6EA86C8B95D9}"/>
              </a:ext>
            </a:extLst>
          </p:cNvPr>
          <p:cNvSpPr/>
          <p:nvPr/>
        </p:nvSpPr>
        <p:spPr>
          <a:xfrm>
            <a:off x="1558274" y="2432890"/>
            <a:ext cx="1035685" cy="1083945"/>
          </a:xfrm>
          <a:custGeom>
            <a:avLst/>
            <a:gdLst/>
            <a:ahLst/>
            <a:cxnLst/>
            <a:rect l="l" t="t" r="r" b="b"/>
            <a:pathLst>
              <a:path w="1035685" h="1083945">
                <a:moveTo>
                  <a:pt x="605553" y="0"/>
                </a:moveTo>
                <a:lnTo>
                  <a:pt x="561208" y="201"/>
                </a:lnTo>
                <a:lnTo>
                  <a:pt x="517901" y="3818"/>
                </a:lnTo>
                <a:lnTo>
                  <a:pt x="475730" y="10586"/>
                </a:lnTo>
                <a:lnTo>
                  <a:pt x="434794" y="20243"/>
                </a:lnTo>
                <a:lnTo>
                  <a:pt x="395191" y="32523"/>
                </a:lnTo>
                <a:lnTo>
                  <a:pt x="357021" y="47163"/>
                </a:lnTo>
                <a:lnTo>
                  <a:pt x="320382" y="63899"/>
                </a:lnTo>
                <a:lnTo>
                  <a:pt x="285372" y="82467"/>
                </a:lnTo>
                <a:lnTo>
                  <a:pt x="252090" y="102604"/>
                </a:lnTo>
                <a:lnTo>
                  <a:pt x="191106" y="146527"/>
                </a:lnTo>
                <a:lnTo>
                  <a:pt x="138218" y="193557"/>
                </a:lnTo>
                <a:lnTo>
                  <a:pt x="94215" y="241582"/>
                </a:lnTo>
                <a:lnTo>
                  <a:pt x="59886" y="288492"/>
                </a:lnTo>
                <a:lnTo>
                  <a:pt x="36021" y="332175"/>
                </a:lnTo>
                <a:lnTo>
                  <a:pt x="23408" y="370521"/>
                </a:lnTo>
                <a:lnTo>
                  <a:pt x="0" y="523935"/>
                </a:lnTo>
                <a:lnTo>
                  <a:pt x="18542" y="649381"/>
                </a:lnTo>
                <a:lnTo>
                  <a:pt x="102748" y="813737"/>
                </a:lnTo>
                <a:lnTo>
                  <a:pt x="276329" y="1083880"/>
                </a:lnTo>
                <a:lnTo>
                  <a:pt x="280077" y="1068073"/>
                </a:lnTo>
                <a:lnTo>
                  <a:pt x="282001" y="1030379"/>
                </a:lnTo>
                <a:lnTo>
                  <a:pt x="268115" y="985387"/>
                </a:lnTo>
                <a:lnTo>
                  <a:pt x="196737" y="923888"/>
                </a:lnTo>
                <a:lnTo>
                  <a:pt x="176712" y="884968"/>
                </a:lnTo>
                <a:lnTo>
                  <a:pt x="164136" y="835863"/>
                </a:lnTo>
                <a:lnTo>
                  <a:pt x="158779" y="781513"/>
                </a:lnTo>
                <a:lnTo>
                  <a:pt x="160414" y="726860"/>
                </a:lnTo>
                <a:lnTo>
                  <a:pt x="168813" y="676842"/>
                </a:lnTo>
                <a:lnTo>
                  <a:pt x="183749" y="636400"/>
                </a:lnTo>
                <a:lnTo>
                  <a:pt x="204993" y="610474"/>
                </a:lnTo>
                <a:lnTo>
                  <a:pt x="243799" y="587773"/>
                </a:lnTo>
                <a:lnTo>
                  <a:pt x="272271" y="599121"/>
                </a:lnTo>
                <a:lnTo>
                  <a:pt x="304391" y="661542"/>
                </a:lnTo>
                <a:lnTo>
                  <a:pt x="354142" y="792059"/>
                </a:lnTo>
                <a:lnTo>
                  <a:pt x="352418" y="757201"/>
                </a:lnTo>
                <a:lnTo>
                  <a:pt x="345223" y="668839"/>
                </a:lnTo>
                <a:lnTo>
                  <a:pt x="329517" y="551295"/>
                </a:lnTo>
                <a:lnTo>
                  <a:pt x="302262" y="428890"/>
                </a:lnTo>
                <a:lnTo>
                  <a:pt x="315801" y="406422"/>
                </a:lnTo>
                <a:lnTo>
                  <a:pt x="377803" y="364143"/>
                </a:lnTo>
                <a:lnTo>
                  <a:pt x="422860" y="344421"/>
                </a:lnTo>
                <a:lnTo>
                  <a:pt x="475019" y="325703"/>
                </a:lnTo>
                <a:lnTo>
                  <a:pt x="532576" y="308032"/>
                </a:lnTo>
                <a:lnTo>
                  <a:pt x="593830" y="291453"/>
                </a:lnTo>
                <a:lnTo>
                  <a:pt x="657076" y="276010"/>
                </a:lnTo>
                <a:lnTo>
                  <a:pt x="720614" y="261747"/>
                </a:lnTo>
                <a:lnTo>
                  <a:pt x="782740" y="248709"/>
                </a:lnTo>
                <a:lnTo>
                  <a:pt x="841751" y="236939"/>
                </a:lnTo>
                <a:lnTo>
                  <a:pt x="983075" y="209680"/>
                </a:lnTo>
                <a:lnTo>
                  <a:pt x="1012604" y="203425"/>
                </a:lnTo>
                <a:lnTo>
                  <a:pt x="1030505" y="198659"/>
                </a:lnTo>
                <a:lnTo>
                  <a:pt x="1035077" y="195426"/>
                </a:lnTo>
                <a:lnTo>
                  <a:pt x="985832" y="153013"/>
                </a:lnTo>
                <a:lnTo>
                  <a:pt x="936737" y="116390"/>
                </a:lnTo>
                <a:lnTo>
                  <a:pt x="887890" y="85294"/>
                </a:lnTo>
                <a:lnTo>
                  <a:pt x="839390" y="59461"/>
                </a:lnTo>
                <a:lnTo>
                  <a:pt x="791337" y="38627"/>
                </a:lnTo>
                <a:lnTo>
                  <a:pt x="743827" y="22527"/>
                </a:lnTo>
                <a:lnTo>
                  <a:pt x="696961" y="10899"/>
                </a:lnTo>
                <a:lnTo>
                  <a:pt x="650837" y="3478"/>
                </a:lnTo>
                <a:lnTo>
                  <a:pt x="605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B0C97C30-ABA1-4A13-AF92-6EFB9F931926}"/>
              </a:ext>
            </a:extLst>
          </p:cNvPr>
          <p:cNvSpPr/>
          <p:nvPr/>
        </p:nvSpPr>
        <p:spPr>
          <a:xfrm>
            <a:off x="1458048" y="4037724"/>
            <a:ext cx="2178685" cy="2324735"/>
          </a:xfrm>
          <a:custGeom>
            <a:avLst/>
            <a:gdLst/>
            <a:ahLst/>
            <a:cxnLst/>
            <a:rect l="l" t="t" r="r" b="b"/>
            <a:pathLst>
              <a:path w="2178685" h="2324734">
                <a:moveTo>
                  <a:pt x="1392555" y="925207"/>
                </a:moveTo>
                <a:lnTo>
                  <a:pt x="1384236" y="756615"/>
                </a:lnTo>
                <a:lnTo>
                  <a:pt x="1342288" y="630161"/>
                </a:lnTo>
                <a:lnTo>
                  <a:pt x="1231430" y="482625"/>
                </a:lnTo>
                <a:lnTo>
                  <a:pt x="1019289" y="253885"/>
                </a:lnTo>
                <a:lnTo>
                  <a:pt x="1016419" y="250774"/>
                </a:lnTo>
                <a:lnTo>
                  <a:pt x="928598" y="253885"/>
                </a:lnTo>
                <a:lnTo>
                  <a:pt x="712685" y="252945"/>
                </a:lnTo>
                <a:lnTo>
                  <a:pt x="440042" y="232537"/>
                </a:lnTo>
                <a:lnTo>
                  <a:pt x="182003" y="177266"/>
                </a:lnTo>
                <a:lnTo>
                  <a:pt x="148996" y="232714"/>
                </a:lnTo>
                <a:lnTo>
                  <a:pt x="119888" y="289915"/>
                </a:lnTo>
                <a:lnTo>
                  <a:pt x="94475" y="348640"/>
                </a:lnTo>
                <a:lnTo>
                  <a:pt x="72567" y="408609"/>
                </a:lnTo>
                <a:lnTo>
                  <a:pt x="53975" y="469595"/>
                </a:lnTo>
                <a:lnTo>
                  <a:pt x="38493" y="531342"/>
                </a:lnTo>
                <a:lnTo>
                  <a:pt x="25933" y="593585"/>
                </a:lnTo>
                <a:lnTo>
                  <a:pt x="16090" y="656069"/>
                </a:lnTo>
                <a:lnTo>
                  <a:pt x="8763" y="718553"/>
                </a:lnTo>
                <a:lnTo>
                  <a:pt x="3771" y="780783"/>
                </a:lnTo>
                <a:lnTo>
                  <a:pt x="914" y="842505"/>
                </a:lnTo>
                <a:lnTo>
                  <a:pt x="0" y="903465"/>
                </a:lnTo>
                <a:lnTo>
                  <a:pt x="825" y="963409"/>
                </a:lnTo>
                <a:lnTo>
                  <a:pt x="3187" y="1022083"/>
                </a:lnTo>
                <a:lnTo>
                  <a:pt x="6896" y="1079246"/>
                </a:lnTo>
                <a:lnTo>
                  <a:pt x="11760" y="1134630"/>
                </a:lnTo>
                <a:lnTo>
                  <a:pt x="17589" y="1187983"/>
                </a:lnTo>
                <a:lnTo>
                  <a:pt x="24168" y="1239062"/>
                </a:lnTo>
                <a:lnTo>
                  <a:pt x="31318" y="1287614"/>
                </a:lnTo>
                <a:lnTo>
                  <a:pt x="38836" y="1333385"/>
                </a:lnTo>
                <a:lnTo>
                  <a:pt x="46532" y="1376121"/>
                </a:lnTo>
                <a:lnTo>
                  <a:pt x="54203" y="1415554"/>
                </a:lnTo>
                <a:lnTo>
                  <a:pt x="68681" y="1483563"/>
                </a:lnTo>
                <a:lnTo>
                  <a:pt x="80721" y="1535391"/>
                </a:lnTo>
                <a:lnTo>
                  <a:pt x="85331" y="1554594"/>
                </a:lnTo>
                <a:lnTo>
                  <a:pt x="88747" y="1569008"/>
                </a:lnTo>
                <a:lnTo>
                  <a:pt x="90766" y="1578356"/>
                </a:lnTo>
                <a:lnTo>
                  <a:pt x="91198" y="1582381"/>
                </a:lnTo>
                <a:lnTo>
                  <a:pt x="92278" y="1601368"/>
                </a:lnTo>
                <a:lnTo>
                  <a:pt x="116065" y="1685607"/>
                </a:lnTo>
                <a:lnTo>
                  <a:pt x="183616" y="1905215"/>
                </a:lnTo>
                <a:lnTo>
                  <a:pt x="314083" y="2324112"/>
                </a:lnTo>
                <a:lnTo>
                  <a:pt x="1305902" y="2324112"/>
                </a:lnTo>
                <a:lnTo>
                  <a:pt x="1305344" y="2305405"/>
                </a:lnTo>
                <a:lnTo>
                  <a:pt x="1303375" y="2244394"/>
                </a:lnTo>
                <a:lnTo>
                  <a:pt x="1300607" y="2168004"/>
                </a:lnTo>
                <a:lnTo>
                  <a:pt x="1297432" y="2096858"/>
                </a:lnTo>
                <a:lnTo>
                  <a:pt x="1297457" y="2082139"/>
                </a:lnTo>
                <a:lnTo>
                  <a:pt x="1300772" y="2030437"/>
                </a:lnTo>
                <a:lnTo>
                  <a:pt x="1307706" y="1953196"/>
                </a:lnTo>
                <a:lnTo>
                  <a:pt x="1312278" y="1906549"/>
                </a:lnTo>
                <a:lnTo>
                  <a:pt x="1317421" y="1855381"/>
                </a:lnTo>
                <a:lnTo>
                  <a:pt x="1323047" y="1800288"/>
                </a:lnTo>
                <a:lnTo>
                  <a:pt x="1335316" y="1680857"/>
                </a:lnTo>
                <a:lnTo>
                  <a:pt x="1341742" y="1617751"/>
                </a:lnTo>
                <a:lnTo>
                  <a:pt x="1348232" y="1553210"/>
                </a:lnTo>
                <a:lnTo>
                  <a:pt x="1354658" y="1487843"/>
                </a:lnTo>
                <a:lnTo>
                  <a:pt x="1360919" y="1422285"/>
                </a:lnTo>
                <a:lnTo>
                  <a:pt x="1366926" y="1357134"/>
                </a:lnTo>
                <a:lnTo>
                  <a:pt x="1372552" y="1293025"/>
                </a:lnTo>
                <a:lnTo>
                  <a:pt x="1377696" y="1230579"/>
                </a:lnTo>
                <a:lnTo>
                  <a:pt x="1382268" y="1170393"/>
                </a:lnTo>
                <a:lnTo>
                  <a:pt x="1386128" y="1113104"/>
                </a:lnTo>
                <a:lnTo>
                  <a:pt x="1389202" y="1059319"/>
                </a:lnTo>
                <a:lnTo>
                  <a:pt x="1391361" y="1009662"/>
                </a:lnTo>
                <a:lnTo>
                  <a:pt x="1392516" y="964755"/>
                </a:lnTo>
                <a:lnTo>
                  <a:pt x="1392555" y="925207"/>
                </a:lnTo>
                <a:close/>
              </a:path>
              <a:path w="2178685" h="2324734">
                <a:moveTo>
                  <a:pt x="2178316" y="796937"/>
                </a:moveTo>
                <a:lnTo>
                  <a:pt x="2166429" y="686892"/>
                </a:lnTo>
                <a:lnTo>
                  <a:pt x="2122106" y="601980"/>
                </a:lnTo>
                <a:lnTo>
                  <a:pt x="2032406" y="497205"/>
                </a:lnTo>
                <a:lnTo>
                  <a:pt x="1878926" y="346570"/>
                </a:lnTo>
                <a:lnTo>
                  <a:pt x="1693011" y="183756"/>
                </a:lnTo>
                <a:lnTo>
                  <a:pt x="1536293" y="53378"/>
                </a:lnTo>
                <a:lnTo>
                  <a:pt x="1470367" y="0"/>
                </a:lnTo>
                <a:lnTo>
                  <a:pt x="1288783" y="99453"/>
                </a:lnTo>
                <a:lnTo>
                  <a:pt x="1373416" y="404126"/>
                </a:lnTo>
                <a:lnTo>
                  <a:pt x="1430909" y="575030"/>
                </a:lnTo>
                <a:lnTo>
                  <a:pt x="1487589" y="674598"/>
                </a:lnTo>
                <a:lnTo>
                  <a:pt x="1569808" y="765238"/>
                </a:lnTo>
                <a:lnTo>
                  <a:pt x="1603641" y="797369"/>
                </a:lnTo>
                <a:lnTo>
                  <a:pt x="1640979" y="827760"/>
                </a:lnTo>
                <a:lnTo>
                  <a:pt x="1681302" y="856208"/>
                </a:lnTo>
                <a:lnTo>
                  <a:pt x="1724139" y="882535"/>
                </a:lnTo>
                <a:lnTo>
                  <a:pt x="1768983" y="906513"/>
                </a:lnTo>
                <a:lnTo>
                  <a:pt x="1815338" y="927950"/>
                </a:lnTo>
                <a:lnTo>
                  <a:pt x="1862709" y="946645"/>
                </a:lnTo>
                <a:lnTo>
                  <a:pt x="1910600" y="962406"/>
                </a:lnTo>
                <a:lnTo>
                  <a:pt x="1958517" y="975029"/>
                </a:lnTo>
                <a:lnTo>
                  <a:pt x="2005952" y="984300"/>
                </a:lnTo>
                <a:lnTo>
                  <a:pt x="2052434" y="990041"/>
                </a:lnTo>
                <a:lnTo>
                  <a:pt x="2097443" y="992022"/>
                </a:lnTo>
                <a:lnTo>
                  <a:pt x="2140496" y="990066"/>
                </a:lnTo>
                <a:lnTo>
                  <a:pt x="2170760" y="977099"/>
                </a:lnTo>
                <a:lnTo>
                  <a:pt x="2178316" y="796937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71B7EBB6-544B-4F6B-B343-AA500E0ED5DC}"/>
              </a:ext>
            </a:extLst>
          </p:cNvPr>
          <p:cNvSpPr/>
          <p:nvPr/>
        </p:nvSpPr>
        <p:spPr>
          <a:xfrm>
            <a:off x="2042134" y="2853474"/>
            <a:ext cx="496570" cy="248920"/>
          </a:xfrm>
          <a:custGeom>
            <a:avLst/>
            <a:gdLst/>
            <a:ahLst/>
            <a:cxnLst/>
            <a:rect l="l" t="t" r="r" b="b"/>
            <a:pathLst>
              <a:path w="496569" h="248920">
                <a:moveTo>
                  <a:pt x="191300" y="187172"/>
                </a:moveTo>
                <a:lnTo>
                  <a:pt x="188239" y="163195"/>
                </a:lnTo>
                <a:lnTo>
                  <a:pt x="179895" y="143611"/>
                </a:lnTo>
                <a:lnTo>
                  <a:pt x="167525" y="130416"/>
                </a:lnTo>
                <a:lnTo>
                  <a:pt x="152374" y="125564"/>
                </a:lnTo>
                <a:lnTo>
                  <a:pt x="137223" y="130416"/>
                </a:lnTo>
                <a:lnTo>
                  <a:pt x="124866" y="143611"/>
                </a:lnTo>
                <a:lnTo>
                  <a:pt x="116522" y="163195"/>
                </a:lnTo>
                <a:lnTo>
                  <a:pt x="113474" y="187172"/>
                </a:lnTo>
                <a:lnTo>
                  <a:pt x="116522" y="211162"/>
                </a:lnTo>
                <a:lnTo>
                  <a:pt x="124866" y="230746"/>
                </a:lnTo>
                <a:lnTo>
                  <a:pt x="137223" y="243954"/>
                </a:lnTo>
                <a:lnTo>
                  <a:pt x="152374" y="248793"/>
                </a:lnTo>
                <a:lnTo>
                  <a:pt x="167525" y="243954"/>
                </a:lnTo>
                <a:lnTo>
                  <a:pt x="179895" y="230746"/>
                </a:lnTo>
                <a:lnTo>
                  <a:pt x="188239" y="211162"/>
                </a:lnTo>
                <a:lnTo>
                  <a:pt x="191300" y="187172"/>
                </a:lnTo>
                <a:close/>
              </a:path>
              <a:path w="496569" h="248920">
                <a:moveTo>
                  <a:pt x="232600" y="90919"/>
                </a:moveTo>
                <a:lnTo>
                  <a:pt x="211035" y="66890"/>
                </a:lnTo>
                <a:lnTo>
                  <a:pt x="176669" y="46774"/>
                </a:lnTo>
                <a:lnTo>
                  <a:pt x="150164" y="37084"/>
                </a:lnTo>
                <a:lnTo>
                  <a:pt x="119456" y="36360"/>
                </a:lnTo>
                <a:lnTo>
                  <a:pt x="89319" y="42519"/>
                </a:lnTo>
                <a:lnTo>
                  <a:pt x="35483" y="72313"/>
                </a:lnTo>
                <a:lnTo>
                  <a:pt x="7785" y="105943"/>
                </a:lnTo>
                <a:lnTo>
                  <a:pt x="0" y="146964"/>
                </a:lnTo>
                <a:lnTo>
                  <a:pt x="533" y="150368"/>
                </a:lnTo>
                <a:lnTo>
                  <a:pt x="1765" y="154190"/>
                </a:lnTo>
                <a:lnTo>
                  <a:pt x="7099" y="156349"/>
                </a:lnTo>
                <a:lnTo>
                  <a:pt x="11747" y="155143"/>
                </a:lnTo>
                <a:lnTo>
                  <a:pt x="22009" y="151599"/>
                </a:lnTo>
                <a:lnTo>
                  <a:pt x="32004" y="147294"/>
                </a:lnTo>
                <a:lnTo>
                  <a:pt x="51777" y="138036"/>
                </a:lnTo>
                <a:lnTo>
                  <a:pt x="71920" y="130136"/>
                </a:lnTo>
                <a:lnTo>
                  <a:pt x="92621" y="123952"/>
                </a:lnTo>
                <a:lnTo>
                  <a:pt x="113741" y="119291"/>
                </a:lnTo>
                <a:lnTo>
                  <a:pt x="135128" y="115963"/>
                </a:lnTo>
                <a:lnTo>
                  <a:pt x="155130" y="115544"/>
                </a:lnTo>
                <a:lnTo>
                  <a:pt x="179133" y="116611"/>
                </a:lnTo>
                <a:lnTo>
                  <a:pt x="202526" y="116420"/>
                </a:lnTo>
                <a:lnTo>
                  <a:pt x="220713" y="112268"/>
                </a:lnTo>
                <a:lnTo>
                  <a:pt x="232600" y="90919"/>
                </a:lnTo>
                <a:close/>
              </a:path>
              <a:path w="496569" h="248920">
                <a:moveTo>
                  <a:pt x="444766" y="165023"/>
                </a:moveTo>
                <a:lnTo>
                  <a:pt x="442341" y="146050"/>
                </a:lnTo>
                <a:lnTo>
                  <a:pt x="435737" y="130543"/>
                </a:lnTo>
                <a:lnTo>
                  <a:pt x="425945" y="120078"/>
                </a:lnTo>
                <a:lnTo>
                  <a:pt x="413956" y="116243"/>
                </a:lnTo>
                <a:lnTo>
                  <a:pt x="401955" y="120078"/>
                </a:lnTo>
                <a:lnTo>
                  <a:pt x="392163" y="130543"/>
                </a:lnTo>
                <a:lnTo>
                  <a:pt x="385559" y="146050"/>
                </a:lnTo>
                <a:lnTo>
                  <a:pt x="383146" y="165023"/>
                </a:lnTo>
                <a:lnTo>
                  <a:pt x="385559" y="184010"/>
                </a:lnTo>
                <a:lnTo>
                  <a:pt x="392163" y="199504"/>
                </a:lnTo>
                <a:lnTo>
                  <a:pt x="401955" y="209969"/>
                </a:lnTo>
                <a:lnTo>
                  <a:pt x="413956" y="213791"/>
                </a:lnTo>
                <a:lnTo>
                  <a:pt x="425945" y="209969"/>
                </a:lnTo>
                <a:lnTo>
                  <a:pt x="435737" y="199504"/>
                </a:lnTo>
                <a:lnTo>
                  <a:pt x="442341" y="184010"/>
                </a:lnTo>
                <a:lnTo>
                  <a:pt x="444766" y="165023"/>
                </a:lnTo>
                <a:close/>
              </a:path>
              <a:path w="496569" h="248920">
                <a:moveTo>
                  <a:pt x="496125" y="91960"/>
                </a:moveTo>
                <a:lnTo>
                  <a:pt x="486829" y="50482"/>
                </a:lnTo>
                <a:lnTo>
                  <a:pt x="445731" y="3759"/>
                </a:lnTo>
                <a:lnTo>
                  <a:pt x="410006" y="0"/>
                </a:lnTo>
                <a:lnTo>
                  <a:pt x="402856" y="889"/>
                </a:lnTo>
                <a:lnTo>
                  <a:pt x="375424" y="35826"/>
                </a:lnTo>
                <a:lnTo>
                  <a:pt x="367347" y="70675"/>
                </a:lnTo>
                <a:lnTo>
                  <a:pt x="370967" y="87655"/>
                </a:lnTo>
                <a:lnTo>
                  <a:pt x="372821" y="91960"/>
                </a:lnTo>
                <a:lnTo>
                  <a:pt x="376974" y="96558"/>
                </a:lnTo>
                <a:lnTo>
                  <a:pt x="384746" y="93789"/>
                </a:lnTo>
                <a:lnTo>
                  <a:pt x="385953" y="89814"/>
                </a:lnTo>
                <a:lnTo>
                  <a:pt x="391439" y="80149"/>
                </a:lnTo>
                <a:lnTo>
                  <a:pt x="399059" y="76504"/>
                </a:lnTo>
                <a:lnTo>
                  <a:pt x="414108" y="74866"/>
                </a:lnTo>
                <a:lnTo>
                  <a:pt x="442048" y="80860"/>
                </a:lnTo>
                <a:lnTo>
                  <a:pt x="477380" y="97383"/>
                </a:lnTo>
                <a:lnTo>
                  <a:pt x="482714" y="102565"/>
                </a:lnTo>
                <a:lnTo>
                  <a:pt x="490232" y="103035"/>
                </a:lnTo>
                <a:lnTo>
                  <a:pt x="493725" y="99618"/>
                </a:lnTo>
                <a:lnTo>
                  <a:pt x="496125" y="919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6E3070A7-7670-42E2-AB2F-3D3D4980DE9F}"/>
              </a:ext>
            </a:extLst>
          </p:cNvPr>
          <p:cNvSpPr/>
          <p:nvPr/>
        </p:nvSpPr>
        <p:spPr>
          <a:xfrm flipV="1">
            <a:off x="2233587" y="3361817"/>
            <a:ext cx="243204" cy="122158"/>
          </a:xfrm>
          <a:custGeom>
            <a:avLst/>
            <a:gdLst/>
            <a:ahLst/>
            <a:cxnLst/>
            <a:rect l="l" t="t" r="r" b="b"/>
            <a:pathLst>
              <a:path w="243205" h="85089">
                <a:moveTo>
                  <a:pt x="242595" y="8346"/>
                </a:moveTo>
                <a:lnTo>
                  <a:pt x="192409" y="0"/>
                </a:lnTo>
                <a:lnTo>
                  <a:pt x="141582" y="2775"/>
                </a:lnTo>
                <a:lnTo>
                  <a:pt x="92376" y="16059"/>
                </a:lnTo>
                <a:lnTo>
                  <a:pt x="47057" y="39241"/>
                </a:lnTo>
                <a:lnTo>
                  <a:pt x="7886" y="71707"/>
                </a:lnTo>
                <a:lnTo>
                  <a:pt x="4292" y="75453"/>
                </a:lnTo>
                <a:lnTo>
                  <a:pt x="660" y="79657"/>
                </a:lnTo>
                <a:lnTo>
                  <a:pt x="0" y="8481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B565C54E-DE8F-46EC-84A7-9EF84F58BE61}"/>
              </a:ext>
            </a:extLst>
          </p:cNvPr>
          <p:cNvSpPr/>
          <p:nvPr/>
        </p:nvSpPr>
        <p:spPr>
          <a:xfrm>
            <a:off x="1763838" y="3137814"/>
            <a:ext cx="72746" cy="171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5D97423C-C0B3-454A-AE4A-D0E941917E06}"/>
              </a:ext>
            </a:extLst>
          </p:cNvPr>
          <p:cNvSpPr/>
          <p:nvPr/>
        </p:nvSpPr>
        <p:spPr>
          <a:xfrm>
            <a:off x="2366898" y="3226626"/>
            <a:ext cx="61594" cy="93345"/>
          </a:xfrm>
          <a:custGeom>
            <a:avLst/>
            <a:gdLst/>
            <a:ahLst/>
            <a:cxnLst/>
            <a:rect l="l" t="t" r="r" b="b"/>
            <a:pathLst>
              <a:path w="61594" h="93345">
                <a:moveTo>
                  <a:pt x="838" y="0"/>
                </a:moveTo>
                <a:lnTo>
                  <a:pt x="0" y="6337"/>
                </a:lnTo>
                <a:lnTo>
                  <a:pt x="4673" y="12153"/>
                </a:lnTo>
                <a:lnTo>
                  <a:pt x="15239" y="19367"/>
                </a:lnTo>
                <a:lnTo>
                  <a:pt x="21399" y="21678"/>
                </a:lnTo>
                <a:lnTo>
                  <a:pt x="26212" y="25907"/>
                </a:lnTo>
                <a:lnTo>
                  <a:pt x="38280" y="63556"/>
                </a:lnTo>
                <a:lnTo>
                  <a:pt x="37534" y="73513"/>
                </a:lnTo>
                <a:lnTo>
                  <a:pt x="36036" y="83366"/>
                </a:lnTo>
                <a:lnTo>
                  <a:pt x="34112" y="93078"/>
                </a:lnTo>
                <a:lnTo>
                  <a:pt x="40858" y="87822"/>
                </a:lnTo>
                <a:lnTo>
                  <a:pt x="61121" y="43343"/>
                </a:lnTo>
                <a:lnTo>
                  <a:pt x="59492" y="31756"/>
                </a:lnTo>
                <a:lnTo>
                  <a:pt x="54584" y="21196"/>
                </a:lnTo>
                <a:lnTo>
                  <a:pt x="41650" y="14696"/>
                </a:lnTo>
                <a:lnTo>
                  <a:pt x="28349" y="8983"/>
                </a:lnTo>
                <a:lnTo>
                  <a:pt x="14729" y="4078"/>
                </a:lnTo>
                <a:lnTo>
                  <a:pt x="838" y="0"/>
                </a:lnTo>
                <a:close/>
              </a:path>
            </a:pathLst>
          </a:custGeom>
          <a:solidFill>
            <a:srgbClr val="F2B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4C1AD9E1-BF69-4466-85CC-8CBB9F10BC6B}"/>
              </a:ext>
            </a:extLst>
          </p:cNvPr>
          <p:cNvSpPr/>
          <p:nvPr/>
        </p:nvSpPr>
        <p:spPr>
          <a:xfrm>
            <a:off x="2517765" y="3425978"/>
            <a:ext cx="69357" cy="157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3C76CDC5-4D5A-4D4C-B75A-D18409F68A04}"/>
              </a:ext>
            </a:extLst>
          </p:cNvPr>
          <p:cNvSpPr/>
          <p:nvPr/>
        </p:nvSpPr>
        <p:spPr>
          <a:xfrm rot="19226988" flipH="1">
            <a:off x="2579497" y="3406304"/>
            <a:ext cx="447185" cy="692150"/>
          </a:xfrm>
          <a:custGeom>
            <a:avLst/>
            <a:gdLst/>
            <a:ahLst/>
            <a:cxnLst/>
            <a:rect l="l" t="t" r="r" b="b"/>
            <a:pathLst>
              <a:path w="382270" h="692150">
                <a:moveTo>
                  <a:pt x="14390" y="0"/>
                </a:moveTo>
                <a:lnTo>
                  <a:pt x="1923" y="3850"/>
                </a:lnTo>
                <a:lnTo>
                  <a:pt x="6480" y="21076"/>
                </a:lnTo>
                <a:lnTo>
                  <a:pt x="26236" y="56540"/>
                </a:lnTo>
                <a:lnTo>
                  <a:pt x="56992" y="100264"/>
                </a:lnTo>
                <a:lnTo>
                  <a:pt x="89874" y="136387"/>
                </a:lnTo>
                <a:lnTo>
                  <a:pt x="116067" y="160959"/>
                </a:lnTo>
                <a:lnTo>
                  <a:pt x="126756" y="170028"/>
                </a:lnTo>
                <a:lnTo>
                  <a:pt x="159192" y="202451"/>
                </a:lnTo>
                <a:lnTo>
                  <a:pt x="138271" y="230579"/>
                </a:lnTo>
                <a:lnTo>
                  <a:pt x="125554" y="245023"/>
                </a:lnTo>
                <a:lnTo>
                  <a:pt x="115874" y="250344"/>
                </a:lnTo>
                <a:lnTo>
                  <a:pt x="86634" y="252014"/>
                </a:lnTo>
                <a:lnTo>
                  <a:pt x="66776" y="255961"/>
                </a:lnTo>
                <a:lnTo>
                  <a:pt x="49349" y="264772"/>
                </a:lnTo>
                <a:lnTo>
                  <a:pt x="39215" y="280276"/>
                </a:lnTo>
                <a:lnTo>
                  <a:pt x="10031" y="356072"/>
                </a:lnTo>
                <a:lnTo>
                  <a:pt x="0" y="402936"/>
                </a:lnTo>
                <a:lnTo>
                  <a:pt x="10031" y="439153"/>
                </a:lnTo>
                <a:lnTo>
                  <a:pt x="32430" y="462971"/>
                </a:lnTo>
                <a:lnTo>
                  <a:pt x="50571" y="478884"/>
                </a:lnTo>
                <a:lnTo>
                  <a:pt x="63846" y="483850"/>
                </a:lnTo>
                <a:lnTo>
                  <a:pt x="71651" y="474828"/>
                </a:lnTo>
                <a:lnTo>
                  <a:pt x="75135" y="458212"/>
                </a:lnTo>
                <a:lnTo>
                  <a:pt x="77715" y="444027"/>
                </a:lnTo>
                <a:lnTo>
                  <a:pt x="82124" y="434705"/>
                </a:lnTo>
                <a:lnTo>
                  <a:pt x="91095" y="432676"/>
                </a:lnTo>
                <a:lnTo>
                  <a:pt x="95757" y="441035"/>
                </a:lnTo>
                <a:lnTo>
                  <a:pt x="91906" y="460643"/>
                </a:lnTo>
                <a:lnTo>
                  <a:pt x="89271" y="490589"/>
                </a:lnTo>
                <a:lnTo>
                  <a:pt x="97584" y="529958"/>
                </a:lnTo>
                <a:lnTo>
                  <a:pt x="130465" y="579908"/>
                </a:lnTo>
                <a:lnTo>
                  <a:pt x="180676" y="632900"/>
                </a:lnTo>
                <a:lnTo>
                  <a:pt x="226631" y="674950"/>
                </a:lnTo>
                <a:lnTo>
                  <a:pt x="246746" y="692074"/>
                </a:lnTo>
                <a:lnTo>
                  <a:pt x="363472" y="633705"/>
                </a:lnTo>
                <a:lnTo>
                  <a:pt x="369686" y="595879"/>
                </a:lnTo>
                <a:lnTo>
                  <a:pt x="374282" y="540756"/>
                </a:lnTo>
                <a:lnTo>
                  <a:pt x="378877" y="469962"/>
                </a:lnTo>
                <a:lnTo>
                  <a:pt x="381850" y="398087"/>
                </a:lnTo>
                <a:lnTo>
                  <a:pt x="381582" y="339723"/>
                </a:lnTo>
                <a:lnTo>
                  <a:pt x="317925" y="252256"/>
                </a:lnTo>
                <a:lnTo>
                  <a:pt x="204991" y="148546"/>
                </a:lnTo>
                <a:lnTo>
                  <a:pt x="95101" y="49093"/>
                </a:lnTo>
                <a:lnTo>
                  <a:pt x="45705" y="4661"/>
                </a:lnTo>
                <a:lnTo>
                  <a:pt x="14390" y="0"/>
                </a:lnTo>
                <a:close/>
              </a:path>
            </a:pathLst>
          </a:custGeom>
          <a:solidFill>
            <a:srgbClr val="F6C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58386C07-E4ED-401A-AF7C-1D18519BA421}"/>
              </a:ext>
            </a:extLst>
          </p:cNvPr>
          <p:cNvSpPr/>
          <p:nvPr/>
        </p:nvSpPr>
        <p:spPr>
          <a:xfrm>
            <a:off x="1510334" y="4893771"/>
            <a:ext cx="459105" cy="1468120"/>
          </a:xfrm>
          <a:custGeom>
            <a:avLst/>
            <a:gdLst/>
            <a:ahLst/>
            <a:cxnLst/>
            <a:rect l="l" t="t" r="r" b="b"/>
            <a:pathLst>
              <a:path w="459105" h="1468120">
                <a:moveTo>
                  <a:pt x="233464" y="0"/>
                </a:moveTo>
                <a:lnTo>
                  <a:pt x="0" y="613930"/>
                </a:lnTo>
                <a:lnTo>
                  <a:pt x="261823" y="1468065"/>
                </a:lnTo>
                <a:lnTo>
                  <a:pt x="458890" y="1468065"/>
                </a:lnTo>
                <a:lnTo>
                  <a:pt x="445746" y="1396995"/>
                </a:lnTo>
                <a:lnTo>
                  <a:pt x="415856" y="1205685"/>
                </a:lnTo>
                <a:lnTo>
                  <a:pt x="392046" y="973034"/>
                </a:lnTo>
                <a:lnTo>
                  <a:pt x="395592" y="769569"/>
                </a:lnTo>
                <a:lnTo>
                  <a:pt x="411304" y="633514"/>
                </a:lnTo>
                <a:lnTo>
                  <a:pt x="399653" y="507999"/>
                </a:lnTo>
                <a:lnTo>
                  <a:pt x="345439" y="320877"/>
                </a:lnTo>
                <a:lnTo>
                  <a:pt x="233464" y="0"/>
                </a:lnTo>
                <a:close/>
              </a:path>
            </a:pathLst>
          </a:custGeom>
          <a:solidFill>
            <a:srgbClr val="37B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A7D3200F-D8DD-4379-9613-220E87EFF486}"/>
              </a:ext>
            </a:extLst>
          </p:cNvPr>
          <p:cNvSpPr/>
          <p:nvPr/>
        </p:nvSpPr>
        <p:spPr>
          <a:xfrm>
            <a:off x="1076615" y="4400906"/>
            <a:ext cx="702310" cy="1961514"/>
          </a:xfrm>
          <a:custGeom>
            <a:avLst/>
            <a:gdLst/>
            <a:ahLst/>
            <a:cxnLst/>
            <a:rect l="l" t="t" r="r" b="b"/>
            <a:pathLst>
              <a:path w="702310" h="1961515">
                <a:moveTo>
                  <a:pt x="462319" y="2654"/>
                </a:moveTo>
                <a:lnTo>
                  <a:pt x="426642" y="47801"/>
                </a:lnTo>
                <a:lnTo>
                  <a:pt x="392835" y="95191"/>
                </a:lnTo>
                <a:lnTo>
                  <a:pt x="360849" y="144662"/>
                </a:lnTo>
                <a:lnTo>
                  <a:pt x="330634" y="196051"/>
                </a:lnTo>
                <a:lnTo>
                  <a:pt x="302140" y="249195"/>
                </a:lnTo>
                <a:lnTo>
                  <a:pt x="275317" y="303932"/>
                </a:lnTo>
                <a:lnTo>
                  <a:pt x="250116" y="360099"/>
                </a:lnTo>
                <a:lnTo>
                  <a:pt x="226485" y="417534"/>
                </a:lnTo>
                <a:lnTo>
                  <a:pt x="204376" y="476073"/>
                </a:lnTo>
                <a:lnTo>
                  <a:pt x="183738" y="535554"/>
                </a:lnTo>
                <a:lnTo>
                  <a:pt x="164521" y="595814"/>
                </a:lnTo>
                <a:lnTo>
                  <a:pt x="146676" y="656690"/>
                </a:lnTo>
                <a:lnTo>
                  <a:pt x="130153" y="718021"/>
                </a:lnTo>
                <a:lnTo>
                  <a:pt x="114901" y="779643"/>
                </a:lnTo>
                <a:lnTo>
                  <a:pt x="100870" y="841394"/>
                </a:lnTo>
                <a:lnTo>
                  <a:pt x="88012" y="903110"/>
                </a:lnTo>
                <a:lnTo>
                  <a:pt x="76275" y="964630"/>
                </a:lnTo>
                <a:lnTo>
                  <a:pt x="65610" y="1025790"/>
                </a:lnTo>
                <a:lnTo>
                  <a:pt x="55967" y="1086428"/>
                </a:lnTo>
                <a:lnTo>
                  <a:pt x="47296" y="1146381"/>
                </a:lnTo>
                <a:lnTo>
                  <a:pt x="39547" y="1205487"/>
                </a:lnTo>
                <a:lnTo>
                  <a:pt x="32670" y="1263582"/>
                </a:lnTo>
                <a:lnTo>
                  <a:pt x="26616" y="1320505"/>
                </a:lnTo>
                <a:lnTo>
                  <a:pt x="21333" y="1376092"/>
                </a:lnTo>
                <a:lnTo>
                  <a:pt x="16773" y="1430181"/>
                </a:lnTo>
                <a:lnTo>
                  <a:pt x="12886" y="1482609"/>
                </a:lnTo>
                <a:lnTo>
                  <a:pt x="9621" y="1533214"/>
                </a:lnTo>
                <a:lnTo>
                  <a:pt x="6928" y="1581832"/>
                </a:lnTo>
                <a:lnTo>
                  <a:pt x="4758" y="1628301"/>
                </a:lnTo>
                <a:lnTo>
                  <a:pt x="3061" y="1672459"/>
                </a:lnTo>
                <a:lnTo>
                  <a:pt x="1786" y="1714143"/>
                </a:lnTo>
                <a:lnTo>
                  <a:pt x="884" y="1753189"/>
                </a:lnTo>
                <a:lnTo>
                  <a:pt x="0" y="1822721"/>
                </a:lnTo>
                <a:lnTo>
                  <a:pt x="7" y="1879753"/>
                </a:lnTo>
                <a:lnTo>
                  <a:pt x="220" y="1903175"/>
                </a:lnTo>
                <a:lnTo>
                  <a:pt x="506" y="1922984"/>
                </a:lnTo>
                <a:lnTo>
                  <a:pt x="816" y="1939017"/>
                </a:lnTo>
                <a:lnTo>
                  <a:pt x="1344" y="1960930"/>
                </a:lnTo>
                <a:lnTo>
                  <a:pt x="442230" y="1960930"/>
                </a:lnTo>
                <a:lnTo>
                  <a:pt x="412116" y="1578038"/>
                </a:lnTo>
                <a:lnTo>
                  <a:pt x="585052" y="1374838"/>
                </a:lnTo>
                <a:lnTo>
                  <a:pt x="605723" y="1334577"/>
                </a:lnTo>
                <a:lnTo>
                  <a:pt x="649901" y="1214875"/>
                </a:lnTo>
                <a:lnTo>
                  <a:pt x="690837" y="1017354"/>
                </a:lnTo>
                <a:lnTo>
                  <a:pt x="701778" y="743635"/>
                </a:lnTo>
                <a:lnTo>
                  <a:pt x="696891" y="672880"/>
                </a:lnTo>
                <a:lnTo>
                  <a:pt x="688512" y="604195"/>
                </a:lnTo>
                <a:lnTo>
                  <a:pt x="677108" y="537840"/>
                </a:lnTo>
                <a:lnTo>
                  <a:pt x="663144" y="474080"/>
                </a:lnTo>
                <a:lnTo>
                  <a:pt x="647085" y="413176"/>
                </a:lnTo>
                <a:lnTo>
                  <a:pt x="629397" y="355391"/>
                </a:lnTo>
                <a:lnTo>
                  <a:pt x="610546" y="300988"/>
                </a:lnTo>
                <a:lnTo>
                  <a:pt x="590997" y="250229"/>
                </a:lnTo>
                <a:lnTo>
                  <a:pt x="571216" y="203377"/>
                </a:lnTo>
                <a:lnTo>
                  <a:pt x="551669" y="160693"/>
                </a:lnTo>
                <a:lnTo>
                  <a:pt x="532821" y="122441"/>
                </a:lnTo>
                <a:lnTo>
                  <a:pt x="499086" y="60283"/>
                </a:lnTo>
                <a:lnTo>
                  <a:pt x="473734" y="19001"/>
                </a:lnTo>
                <a:lnTo>
                  <a:pt x="465367" y="6845"/>
                </a:lnTo>
                <a:lnTo>
                  <a:pt x="462319" y="2654"/>
                </a:lnTo>
                <a:close/>
              </a:path>
              <a:path w="702310" h="1961515">
                <a:moveTo>
                  <a:pt x="459665" y="0"/>
                </a:moveTo>
                <a:lnTo>
                  <a:pt x="462319" y="2654"/>
                </a:lnTo>
                <a:lnTo>
                  <a:pt x="460351" y="330"/>
                </a:lnTo>
                <a:lnTo>
                  <a:pt x="459665" y="0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12AF8F36-401F-42D2-9051-4D7CB4810B03}"/>
              </a:ext>
            </a:extLst>
          </p:cNvPr>
          <p:cNvSpPr/>
          <p:nvPr/>
        </p:nvSpPr>
        <p:spPr>
          <a:xfrm>
            <a:off x="1640052" y="3964242"/>
            <a:ext cx="835025" cy="618490"/>
          </a:xfrm>
          <a:custGeom>
            <a:avLst/>
            <a:gdLst/>
            <a:ahLst/>
            <a:cxnLst/>
            <a:rect l="l" t="t" r="r" b="b"/>
            <a:pathLst>
              <a:path w="835025" h="618489">
                <a:moveTo>
                  <a:pt x="146989" y="0"/>
                </a:moveTo>
                <a:lnTo>
                  <a:pt x="0" y="250748"/>
                </a:lnTo>
                <a:lnTo>
                  <a:pt x="387613" y="468067"/>
                </a:lnTo>
                <a:lnTo>
                  <a:pt x="587973" y="578788"/>
                </a:lnTo>
                <a:lnTo>
                  <a:pt x="665120" y="617364"/>
                </a:lnTo>
                <a:lnTo>
                  <a:pt x="683094" y="618248"/>
                </a:lnTo>
                <a:lnTo>
                  <a:pt x="712209" y="571366"/>
                </a:lnTo>
                <a:lnTo>
                  <a:pt x="763617" y="476657"/>
                </a:lnTo>
                <a:lnTo>
                  <a:pt x="812595" y="383571"/>
                </a:lnTo>
                <a:lnTo>
                  <a:pt x="834415" y="341553"/>
                </a:lnTo>
                <a:lnTo>
                  <a:pt x="657148" y="129705"/>
                </a:lnTo>
                <a:lnTo>
                  <a:pt x="575005" y="203200"/>
                </a:lnTo>
                <a:lnTo>
                  <a:pt x="146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5">
            <a:extLst>
              <a:ext uri="{FF2B5EF4-FFF2-40B4-BE49-F238E27FC236}">
                <a16:creationId xmlns:a16="http://schemas.microsoft.com/office/drawing/2014/main" id="{C39AC77F-743F-4615-8903-C5BEB0823694}"/>
              </a:ext>
            </a:extLst>
          </p:cNvPr>
          <p:cNvSpPr txBox="1"/>
          <p:nvPr/>
        </p:nvSpPr>
        <p:spPr>
          <a:xfrm>
            <a:off x="720282" y="327549"/>
            <a:ext cx="1010031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INOVASI PROGRAM SMK PUSAT KEUNGGULAN: PENDAMPINGAN OLEH PERGURUAN TINGGI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object 37">
            <a:extLst>
              <a:ext uri="{FF2B5EF4-FFF2-40B4-BE49-F238E27FC236}">
                <a16:creationId xmlns:a16="http://schemas.microsoft.com/office/drawing/2014/main" id="{3EFBF832-BE7D-45BC-9F37-2430CD9FF889}"/>
              </a:ext>
            </a:extLst>
          </p:cNvPr>
          <p:cNvSpPr/>
          <p:nvPr/>
        </p:nvSpPr>
        <p:spPr>
          <a:xfrm>
            <a:off x="4673333" y="1416672"/>
            <a:ext cx="802005" cy="802005"/>
          </a:xfrm>
          <a:custGeom>
            <a:avLst/>
            <a:gdLst/>
            <a:ahLst/>
            <a:cxnLst/>
            <a:rect l="l" t="t" r="r" b="b"/>
            <a:pathLst>
              <a:path w="802004" h="802005">
                <a:moveTo>
                  <a:pt x="215087" y="801992"/>
                </a:moveTo>
                <a:lnTo>
                  <a:pt x="165831" y="796301"/>
                </a:lnTo>
                <a:lnTo>
                  <a:pt x="120583" y="780095"/>
                </a:lnTo>
                <a:lnTo>
                  <a:pt x="80643" y="754677"/>
                </a:lnTo>
                <a:lnTo>
                  <a:pt x="47314" y="721346"/>
                </a:lnTo>
                <a:lnTo>
                  <a:pt x="21896" y="681404"/>
                </a:lnTo>
                <a:lnTo>
                  <a:pt x="5690" y="636152"/>
                </a:lnTo>
                <a:lnTo>
                  <a:pt x="0" y="586892"/>
                </a:lnTo>
                <a:lnTo>
                  <a:pt x="0" y="215087"/>
                </a:lnTo>
                <a:lnTo>
                  <a:pt x="5690" y="165831"/>
                </a:lnTo>
                <a:lnTo>
                  <a:pt x="21896" y="120583"/>
                </a:lnTo>
                <a:lnTo>
                  <a:pt x="47314" y="80643"/>
                </a:lnTo>
                <a:lnTo>
                  <a:pt x="80643" y="47314"/>
                </a:lnTo>
                <a:lnTo>
                  <a:pt x="120583" y="21896"/>
                </a:lnTo>
                <a:lnTo>
                  <a:pt x="165831" y="5690"/>
                </a:lnTo>
                <a:lnTo>
                  <a:pt x="215087" y="0"/>
                </a:lnTo>
                <a:lnTo>
                  <a:pt x="586892" y="0"/>
                </a:lnTo>
                <a:lnTo>
                  <a:pt x="636152" y="5690"/>
                </a:lnTo>
                <a:lnTo>
                  <a:pt x="681404" y="21896"/>
                </a:lnTo>
                <a:lnTo>
                  <a:pt x="721346" y="47314"/>
                </a:lnTo>
                <a:lnTo>
                  <a:pt x="754677" y="80643"/>
                </a:lnTo>
                <a:lnTo>
                  <a:pt x="780095" y="120583"/>
                </a:lnTo>
                <a:lnTo>
                  <a:pt x="796301" y="165831"/>
                </a:lnTo>
                <a:lnTo>
                  <a:pt x="801992" y="215087"/>
                </a:lnTo>
                <a:lnTo>
                  <a:pt x="801992" y="586892"/>
                </a:lnTo>
                <a:lnTo>
                  <a:pt x="796301" y="636152"/>
                </a:lnTo>
                <a:lnTo>
                  <a:pt x="780095" y="681404"/>
                </a:lnTo>
                <a:lnTo>
                  <a:pt x="754677" y="721346"/>
                </a:lnTo>
                <a:lnTo>
                  <a:pt x="721346" y="754677"/>
                </a:lnTo>
                <a:lnTo>
                  <a:pt x="681404" y="780095"/>
                </a:lnTo>
                <a:lnTo>
                  <a:pt x="636152" y="796301"/>
                </a:lnTo>
                <a:lnTo>
                  <a:pt x="586892" y="801992"/>
                </a:lnTo>
                <a:lnTo>
                  <a:pt x="215087" y="8019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8">
            <a:extLst>
              <a:ext uri="{FF2B5EF4-FFF2-40B4-BE49-F238E27FC236}">
                <a16:creationId xmlns:a16="http://schemas.microsoft.com/office/drawing/2014/main" id="{96840D18-A520-4AA3-871E-5ED5FDDEE814}"/>
              </a:ext>
            </a:extLst>
          </p:cNvPr>
          <p:cNvSpPr/>
          <p:nvPr/>
        </p:nvSpPr>
        <p:spPr>
          <a:xfrm>
            <a:off x="4724120" y="1467472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536105" y="0"/>
                </a:moveTo>
                <a:lnTo>
                  <a:pt x="164299" y="0"/>
                </a:lnTo>
                <a:lnTo>
                  <a:pt x="120622" y="5868"/>
                </a:lnTo>
                <a:lnTo>
                  <a:pt x="81374" y="22431"/>
                </a:lnTo>
                <a:lnTo>
                  <a:pt x="48121" y="48120"/>
                </a:lnTo>
                <a:lnTo>
                  <a:pt x="22431" y="81370"/>
                </a:lnTo>
                <a:lnTo>
                  <a:pt x="5868" y="120614"/>
                </a:lnTo>
                <a:lnTo>
                  <a:pt x="0" y="164287"/>
                </a:lnTo>
                <a:lnTo>
                  <a:pt x="0" y="536092"/>
                </a:lnTo>
                <a:lnTo>
                  <a:pt x="5868" y="579770"/>
                </a:lnTo>
                <a:lnTo>
                  <a:pt x="22431" y="619018"/>
                </a:lnTo>
                <a:lnTo>
                  <a:pt x="48121" y="652270"/>
                </a:lnTo>
                <a:lnTo>
                  <a:pt x="81374" y="677960"/>
                </a:lnTo>
                <a:lnTo>
                  <a:pt x="120622" y="694523"/>
                </a:lnTo>
                <a:lnTo>
                  <a:pt x="164299" y="700392"/>
                </a:lnTo>
                <a:lnTo>
                  <a:pt x="536105" y="700392"/>
                </a:lnTo>
                <a:lnTo>
                  <a:pt x="579782" y="694523"/>
                </a:lnTo>
                <a:lnTo>
                  <a:pt x="619030" y="677960"/>
                </a:lnTo>
                <a:lnTo>
                  <a:pt x="652283" y="652270"/>
                </a:lnTo>
                <a:lnTo>
                  <a:pt x="677973" y="619018"/>
                </a:lnTo>
                <a:lnTo>
                  <a:pt x="694536" y="579770"/>
                </a:lnTo>
                <a:lnTo>
                  <a:pt x="700405" y="536092"/>
                </a:lnTo>
                <a:lnTo>
                  <a:pt x="700405" y="164287"/>
                </a:lnTo>
                <a:lnTo>
                  <a:pt x="694536" y="120614"/>
                </a:lnTo>
                <a:lnTo>
                  <a:pt x="677973" y="81370"/>
                </a:lnTo>
                <a:lnTo>
                  <a:pt x="652283" y="48120"/>
                </a:lnTo>
                <a:lnTo>
                  <a:pt x="619030" y="22431"/>
                </a:lnTo>
                <a:lnTo>
                  <a:pt x="579782" y="5868"/>
                </a:lnTo>
                <a:lnTo>
                  <a:pt x="536105" y="0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9">
            <a:extLst>
              <a:ext uri="{FF2B5EF4-FFF2-40B4-BE49-F238E27FC236}">
                <a16:creationId xmlns:a16="http://schemas.microsoft.com/office/drawing/2014/main" id="{F4D2DEC7-D05A-4D9F-A858-6340699D3358}"/>
              </a:ext>
            </a:extLst>
          </p:cNvPr>
          <p:cNvSpPr/>
          <p:nvPr/>
        </p:nvSpPr>
        <p:spPr>
          <a:xfrm>
            <a:off x="4792446" y="1556017"/>
            <a:ext cx="593725" cy="516890"/>
          </a:xfrm>
          <a:custGeom>
            <a:avLst/>
            <a:gdLst/>
            <a:ahLst/>
            <a:cxnLst/>
            <a:rect l="l" t="t" r="r" b="b"/>
            <a:pathLst>
              <a:path w="593725" h="516889">
                <a:moveTo>
                  <a:pt x="471347" y="362305"/>
                </a:moveTo>
                <a:lnTo>
                  <a:pt x="470649" y="339483"/>
                </a:lnTo>
                <a:lnTo>
                  <a:pt x="470611" y="316623"/>
                </a:lnTo>
                <a:lnTo>
                  <a:pt x="471004" y="267423"/>
                </a:lnTo>
                <a:lnTo>
                  <a:pt x="470420" y="259537"/>
                </a:lnTo>
                <a:lnTo>
                  <a:pt x="457149" y="265023"/>
                </a:lnTo>
                <a:lnTo>
                  <a:pt x="389051" y="294703"/>
                </a:lnTo>
                <a:lnTo>
                  <a:pt x="358152" y="308610"/>
                </a:lnTo>
                <a:lnTo>
                  <a:pt x="327761" y="323443"/>
                </a:lnTo>
                <a:lnTo>
                  <a:pt x="309549" y="330835"/>
                </a:lnTo>
                <a:lnTo>
                  <a:pt x="292201" y="333349"/>
                </a:lnTo>
                <a:lnTo>
                  <a:pt x="275031" y="330669"/>
                </a:lnTo>
                <a:lnTo>
                  <a:pt x="257378" y="322440"/>
                </a:lnTo>
                <a:lnTo>
                  <a:pt x="243573" y="314921"/>
                </a:lnTo>
                <a:lnTo>
                  <a:pt x="229374" y="308444"/>
                </a:lnTo>
                <a:lnTo>
                  <a:pt x="201841" y="296811"/>
                </a:lnTo>
                <a:lnTo>
                  <a:pt x="197510" y="310553"/>
                </a:lnTo>
                <a:lnTo>
                  <a:pt x="193586" y="324142"/>
                </a:lnTo>
                <a:lnTo>
                  <a:pt x="188874" y="336778"/>
                </a:lnTo>
                <a:lnTo>
                  <a:pt x="173596" y="361264"/>
                </a:lnTo>
                <a:lnTo>
                  <a:pt x="170865" y="374230"/>
                </a:lnTo>
                <a:lnTo>
                  <a:pt x="172961" y="387210"/>
                </a:lnTo>
                <a:lnTo>
                  <a:pt x="186766" y="418668"/>
                </a:lnTo>
                <a:lnTo>
                  <a:pt x="192189" y="437197"/>
                </a:lnTo>
                <a:lnTo>
                  <a:pt x="194818" y="456577"/>
                </a:lnTo>
                <a:lnTo>
                  <a:pt x="194386" y="476923"/>
                </a:lnTo>
                <a:lnTo>
                  <a:pt x="213614" y="484568"/>
                </a:lnTo>
                <a:lnTo>
                  <a:pt x="233197" y="490194"/>
                </a:lnTo>
                <a:lnTo>
                  <a:pt x="253123" y="493953"/>
                </a:lnTo>
                <a:lnTo>
                  <a:pt x="273380" y="495985"/>
                </a:lnTo>
                <a:lnTo>
                  <a:pt x="312610" y="496227"/>
                </a:lnTo>
                <a:lnTo>
                  <a:pt x="350608" y="491210"/>
                </a:lnTo>
                <a:lnTo>
                  <a:pt x="386930" y="479513"/>
                </a:lnTo>
                <a:lnTo>
                  <a:pt x="421144" y="459727"/>
                </a:lnTo>
                <a:lnTo>
                  <a:pt x="459219" y="418084"/>
                </a:lnTo>
                <a:lnTo>
                  <a:pt x="468972" y="392201"/>
                </a:lnTo>
                <a:lnTo>
                  <a:pt x="471347" y="362305"/>
                </a:lnTo>
                <a:close/>
              </a:path>
              <a:path w="593725" h="516889">
                <a:moveTo>
                  <a:pt x="593153" y="139141"/>
                </a:moveTo>
                <a:lnTo>
                  <a:pt x="302425" y="3251"/>
                </a:lnTo>
                <a:lnTo>
                  <a:pt x="300177" y="1485"/>
                </a:lnTo>
                <a:lnTo>
                  <a:pt x="297802" y="0"/>
                </a:lnTo>
                <a:lnTo>
                  <a:pt x="295325" y="0"/>
                </a:lnTo>
                <a:lnTo>
                  <a:pt x="221437" y="35445"/>
                </a:lnTo>
                <a:lnTo>
                  <a:pt x="7531" y="135445"/>
                </a:lnTo>
                <a:lnTo>
                  <a:pt x="0" y="139522"/>
                </a:lnTo>
                <a:lnTo>
                  <a:pt x="52006" y="163042"/>
                </a:lnTo>
                <a:lnTo>
                  <a:pt x="76085" y="173456"/>
                </a:lnTo>
                <a:lnTo>
                  <a:pt x="78828" y="177266"/>
                </a:lnTo>
                <a:lnTo>
                  <a:pt x="78308" y="197421"/>
                </a:lnTo>
                <a:lnTo>
                  <a:pt x="78333" y="222123"/>
                </a:lnTo>
                <a:lnTo>
                  <a:pt x="77876" y="238290"/>
                </a:lnTo>
                <a:lnTo>
                  <a:pt x="74701" y="243522"/>
                </a:lnTo>
                <a:lnTo>
                  <a:pt x="71361" y="245427"/>
                </a:lnTo>
                <a:lnTo>
                  <a:pt x="57543" y="255397"/>
                </a:lnTo>
                <a:lnTo>
                  <a:pt x="47358" y="267538"/>
                </a:lnTo>
                <a:lnTo>
                  <a:pt x="41059" y="281876"/>
                </a:lnTo>
                <a:lnTo>
                  <a:pt x="38950" y="298437"/>
                </a:lnTo>
                <a:lnTo>
                  <a:pt x="41148" y="315074"/>
                </a:lnTo>
                <a:lnTo>
                  <a:pt x="47498" y="329476"/>
                </a:lnTo>
                <a:lnTo>
                  <a:pt x="57823" y="341477"/>
                </a:lnTo>
                <a:lnTo>
                  <a:pt x="71932" y="350901"/>
                </a:lnTo>
                <a:lnTo>
                  <a:pt x="78486" y="354215"/>
                </a:lnTo>
                <a:lnTo>
                  <a:pt x="78778" y="357339"/>
                </a:lnTo>
                <a:lnTo>
                  <a:pt x="53695" y="415036"/>
                </a:lnTo>
                <a:lnTo>
                  <a:pt x="39433" y="459028"/>
                </a:lnTo>
                <a:lnTo>
                  <a:pt x="38481" y="468058"/>
                </a:lnTo>
                <a:lnTo>
                  <a:pt x="40322" y="484543"/>
                </a:lnTo>
                <a:lnTo>
                  <a:pt x="47358" y="498017"/>
                </a:lnTo>
                <a:lnTo>
                  <a:pt x="58953" y="508050"/>
                </a:lnTo>
                <a:lnTo>
                  <a:pt x="74510" y="514184"/>
                </a:lnTo>
                <a:lnTo>
                  <a:pt x="85140" y="516813"/>
                </a:lnTo>
                <a:lnTo>
                  <a:pt x="112344" y="516813"/>
                </a:lnTo>
                <a:lnTo>
                  <a:pt x="112991" y="516318"/>
                </a:lnTo>
                <a:lnTo>
                  <a:pt x="113588" y="515505"/>
                </a:lnTo>
                <a:lnTo>
                  <a:pt x="114287" y="515404"/>
                </a:lnTo>
                <a:lnTo>
                  <a:pt x="141185" y="505307"/>
                </a:lnTo>
                <a:lnTo>
                  <a:pt x="155067" y="486905"/>
                </a:lnTo>
                <a:lnTo>
                  <a:pt x="158051" y="463702"/>
                </a:lnTo>
                <a:lnTo>
                  <a:pt x="152273" y="439191"/>
                </a:lnTo>
                <a:lnTo>
                  <a:pt x="144043" y="418985"/>
                </a:lnTo>
                <a:lnTo>
                  <a:pt x="118135" y="358508"/>
                </a:lnTo>
                <a:lnTo>
                  <a:pt x="124244" y="354177"/>
                </a:lnTo>
                <a:lnTo>
                  <a:pt x="130175" y="350545"/>
                </a:lnTo>
                <a:lnTo>
                  <a:pt x="135458" y="346138"/>
                </a:lnTo>
                <a:lnTo>
                  <a:pt x="153327" y="321525"/>
                </a:lnTo>
                <a:lnTo>
                  <a:pt x="157200" y="293014"/>
                </a:lnTo>
                <a:lnTo>
                  <a:pt x="147662" y="265912"/>
                </a:lnTo>
                <a:lnTo>
                  <a:pt x="125336" y="245516"/>
                </a:lnTo>
                <a:lnTo>
                  <a:pt x="121716" y="243560"/>
                </a:lnTo>
                <a:lnTo>
                  <a:pt x="118198" y="238061"/>
                </a:lnTo>
                <a:lnTo>
                  <a:pt x="117398" y="224713"/>
                </a:lnTo>
                <a:lnTo>
                  <a:pt x="117513" y="194983"/>
                </a:lnTo>
                <a:lnTo>
                  <a:pt x="127965" y="199326"/>
                </a:lnTo>
                <a:lnTo>
                  <a:pt x="292277" y="275831"/>
                </a:lnTo>
                <a:lnTo>
                  <a:pt x="299262" y="276479"/>
                </a:lnTo>
                <a:lnTo>
                  <a:pt x="588302" y="141909"/>
                </a:lnTo>
                <a:lnTo>
                  <a:pt x="593153" y="139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0">
            <a:extLst>
              <a:ext uri="{FF2B5EF4-FFF2-40B4-BE49-F238E27FC236}">
                <a16:creationId xmlns:a16="http://schemas.microsoft.com/office/drawing/2014/main" id="{49EC4114-2C32-48A2-B666-1A76D01313FB}"/>
              </a:ext>
            </a:extLst>
          </p:cNvPr>
          <p:cNvSpPr/>
          <p:nvPr/>
        </p:nvSpPr>
        <p:spPr>
          <a:xfrm>
            <a:off x="4673333" y="3537306"/>
            <a:ext cx="802005" cy="802005"/>
          </a:xfrm>
          <a:custGeom>
            <a:avLst/>
            <a:gdLst/>
            <a:ahLst/>
            <a:cxnLst/>
            <a:rect l="l" t="t" r="r" b="b"/>
            <a:pathLst>
              <a:path w="802004" h="802004">
                <a:moveTo>
                  <a:pt x="215087" y="801992"/>
                </a:moveTo>
                <a:lnTo>
                  <a:pt x="165831" y="796301"/>
                </a:lnTo>
                <a:lnTo>
                  <a:pt x="120583" y="780095"/>
                </a:lnTo>
                <a:lnTo>
                  <a:pt x="80643" y="754677"/>
                </a:lnTo>
                <a:lnTo>
                  <a:pt x="47314" y="721346"/>
                </a:lnTo>
                <a:lnTo>
                  <a:pt x="21896" y="681404"/>
                </a:lnTo>
                <a:lnTo>
                  <a:pt x="5690" y="636152"/>
                </a:lnTo>
                <a:lnTo>
                  <a:pt x="0" y="586892"/>
                </a:lnTo>
                <a:lnTo>
                  <a:pt x="0" y="215087"/>
                </a:lnTo>
                <a:lnTo>
                  <a:pt x="5690" y="165827"/>
                </a:lnTo>
                <a:lnTo>
                  <a:pt x="21896" y="120577"/>
                </a:lnTo>
                <a:lnTo>
                  <a:pt x="47314" y="80638"/>
                </a:lnTo>
                <a:lnTo>
                  <a:pt x="80643" y="47310"/>
                </a:lnTo>
                <a:lnTo>
                  <a:pt x="120583" y="21893"/>
                </a:lnTo>
                <a:lnTo>
                  <a:pt x="165831" y="5690"/>
                </a:lnTo>
                <a:lnTo>
                  <a:pt x="215087" y="0"/>
                </a:lnTo>
                <a:lnTo>
                  <a:pt x="586892" y="0"/>
                </a:lnTo>
                <a:lnTo>
                  <a:pt x="636152" y="5690"/>
                </a:lnTo>
                <a:lnTo>
                  <a:pt x="681404" y="21893"/>
                </a:lnTo>
                <a:lnTo>
                  <a:pt x="721346" y="47310"/>
                </a:lnTo>
                <a:lnTo>
                  <a:pt x="754677" y="80638"/>
                </a:lnTo>
                <a:lnTo>
                  <a:pt x="780095" y="120577"/>
                </a:lnTo>
                <a:lnTo>
                  <a:pt x="796301" y="165827"/>
                </a:lnTo>
                <a:lnTo>
                  <a:pt x="801992" y="215087"/>
                </a:lnTo>
                <a:lnTo>
                  <a:pt x="801992" y="586892"/>
                </a:lnTo>
                <a:lnTo>
                  <a:pt x="796301" y="636152"/>
                </a:lnTo>
                <a:lnTo>
                  <a:pt x="780095" y="681404"/>
                </a:lnTo>
                <a:lnTo>
                  <a:pt x="754677" y="721346"/>
                </a:lnTo>
                <a:lnTo>
                  <a:pt x="721346" y="754677"/>
                </a:lnTo>
                <a:lnTo>
                  <a:pt x="681404" y="780095"/>
                </a:lnTo>
                <a:lnTo>
                  <a:pt x="636152" y="796301"/>
                </a:lnTo>
                <a:lnTo>
                  <a:pt x="586892" y="801992"/>
                </a:lnTo>
                <a:lnTo>
                  <a:pt x="215087" y="8019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1">
            <a:extLst>
              <a:ext uri="{FF2B5EF4-FFF2-40B4-BE49-F238E27FC236}">
                <a16:creationId xmlns:a16="http://schemas.microsoft.com/office/drawing/2014/main" id="{67AE7C46-0505-44F1-8CEF-A4B93F388408}"/>
              </a:ext>
            </a:extLst>
          </p:cNvPr>
          <p:cNvSpPr/>
          <p:nvPr/>
        </p:nvSpPr>
        <p:spPr>
          <a:xfrm>
            <a:off x="4724120" y="3588106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4" h="700404">
                <a:moveTo>
                  <a:pt x="536105" y="0"/>
                </a:moveTo>
                <a:lnTo>
                  <a:pt x="164299" y="0"/>
                </a:lnTo>
                <a:lnTo>
                  <a:pt x="120622" y="5868"/>
                </a:lnTo>
                <a:lnTo>
                  <a:pt x="81374" y="22431"/>
                </a:lnTo>
                <a:lnTo>
                  <a:pt x="48121" y="48121"/>
                </a:lnTo>
                <a:lnTo>
                  <a:pt x="22431" y="81374"/>
                </a:lnTo>
                <a:lnTo>
                  <a:pt x="5868" y="120622"/>
                </a:lnTo>
                <a:lnTo>
                  <a:pt x="0" y="164299"/>
                </a:lnTo>
                <a:lnTo>
                  <a:pt x="0" y="536105"/>
                </a:lnTo>
                <a:lnTo>
                  <a:pt x="5868" y="579777"/>
                </a:lnTo>
                <a:lnTo>
                  <a:pt x="22431" y="619021"/>
                </a:lnTo>
                <a:lnTo>
                  <a:pt x="48121" y="652272"/>
                </a:lnTo>
                <a:lnTo>
                  <a:pt x="81374" y="677961"/>
                </a:lnTo>
                <a:lnTo>
                  <a:pt x="120622" y="694523"/>
                </a:lnTo>
                <a:lnTo>
                  <a:pt x="164299" y="700392"/>
                </a:lnTo>
                <a:lnTo>
                  <a:pt x="536105" y="700392"/>
                </a:lnTo>
                <a:lnTo>
                  <a:pt x="579782" y="694523"/>
                </a:lnTo>
                <a:lnTo>
                  <a:pt x="619030" y="677961"/>
                </a:lnTo>
                <a:lnTo>
                  <a:pt x="652283" y="652272"/>
                </a:lnTo>
                <a:lnTo>
                  <a:pt x="677973" y="619021"/>
                </a:lnTo>
                <a:lnTo>
                  <a:pt x="694536" y="579777"/>
                </a:lnTo>
                <a:lnTo>
                  <a:pt x="700405" y="536105"/>
                </a:lnTo>
                <a:lnTo>
                  <a:pt x="700405" y="164299"/>
                </a:lnTo>
                <a:lnTo>
                  <a:pt x="694536" y="120622"/>
                </a:lnTo>
                <a:lnTo>
                  <a:pt x="677973" y="81374"/>
                </a:lnTo>
                <a:lnTo>
                  <a:pt x="652283" y="48121"/>
                </a:lnTo>
                <a:lnTo>
                  <a:pt x="619030" y="22431"/>
                </a:lnTo>
                <a:lnTo>
                  <a:pt x="579782" y="5868"/>
                </a:lnTo>
                <a:lnTo>
                  <a:pt x="536105" y="0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4CC8079E-D691-47D5-882D-A3EB5617A547}"/>
              </a:ext>
            </a:extLst>
          </p:cNvPr>
          <p:cNvSpPr/>
          <p:nvPr/>
        </p:nvSpPr>
        <p:spPr>
          <a:xfrm>
            <a:off x="4673333" y="4801900"/>
            <a:ext cx="802005" cy="802005"/>
          </a:xfrm>
          <a:custGeom>
            <a:avLst/>
            <a:gdLst/>
            <a:ahLst/>
            <a:cxnLst/>
            <a:rect l="l" t="t" r="r" b="b"/>
            <a:pathLst>
              <a:path w="802004" h="802004">
                <a:moveTo>
                  <a:pt x="215087" y="801992"/>
                </a:moveTo>
                <a:lnTo>
                  <a:pt x="165831" y="796301"/>
                </a:lnTo>
                <a:lnTo>
                  <a:pt x="120583" y="780095"/>
                </a:lnTo>
                <a:lnTo>
                  <a:pt x="80643" y="754677"/>
                </a:lnTo>
                <a:lnTo>
                  <a:pt x="47314" y="721346"/>
                </a:lnTo>
                <a:lnTo>
                  <a:pt x="21896" y="681404"/>
                </a:lnTo>
                <a:lnTo>
                  <a:pt x="5690" y="636152"/>
                </a:lnTo>
                <a:lnTo>
                  <a:pt x="0" y="586892"/>
                </a:lnTo>
                <a:lnTo>
                  <a:pt x="0" y="215087"/>
                </a:lnTo>
                <a:lnTo>
                  <a:pt x="5690" y="165827"/>
                </a:lnTo>
                <a:lnTo>
                  <a:pt x="21896" y="120577"/>
                </a:lnTo>
                <a:lnTo>
                  <a:pt x="47314" y="80638"/>
                </a:lnTo>
                <a:lnTo>
                  <a:pt x="80643" y="47310"/>
                </a:lnTo>
                <a:lnTo>
                  <a:pt x="120583" y="21893"/>
                </a:lnTo>
                <a:lnTo>
                  <a:pt x="165831" y="5690"/>
                </a:lnTo>
                <a:lnTo>
                  <a:pt x="215087" y="0"/>
                </a:lnTo>
                <a:lnTo>
                  <a:pt x="586892" y="0"/>
                </a:lnTo>
                <a:lnTo>
                  <a:pt x="636152" y="5690"/>
                </a:lnTo>
                <a:lnTo>
                  <a:pt x="681404" y="21893"/>
                </a:lnTo>
                <a:lnTo>
                  <a:pt x="721346" y="47310"/>
                </a:lnTo>
                <a:lnTo>
                  <a:pt x="754677" y="80638"/>
                </a:lnTo>
                <a:lnTo>
                  <a:pt x="780095" y="120577"/>
                </a:lnTo>
                <a:lnTo>
                  <a:pt x="796301" y="165827"/>
                </a:lnTo>
                <a:lnTo>
                  <a:pt x="801992" y="215087"/>
                </a:lnTo>
                <a:lnTo>
                  <a:pt x="801992" y="586892"/>
                </a:lnTo>
                <a:lnTo>
                  <a:pt x="796301" y="636152"/>
                </a:lnTo>
                <a:lnTo>
                  <a:pt x="780095" y="681404"/>
                </a:lnTo>
                <a:lnTo>
                  <a:pt x="754677" y="721346"/>
                </a:lnTo>
                <a:lnTo>
                  <a:pt x="721346" y="754677"/>
                </a:lnTo>
                <a:lnTo>
                  <a:pt x="681404" y="780095"/>
                </a:lnTo>
                <a:lnTo>
                  <a:pt x="636152" y="796301"/>
                </a:lnTo>
                <a:lnTo>
                  <a:pt x="586892" y="801992"/>
                </a:lnTo>
                <a:lnTo>
                  <a:pt x="215087" y="80199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B1425972-A7F2-4DC5-BAF3-E19E5CEA2791}"/>
              </a:ext>
            </a:extLst>
          </p:cNvPr>
          <p:cNvSpPr/>
          <p:nvPr/>
        </p:nvSpPr>
        <p:spPr>
          <a:xfrm>
            <a:off x="4724120" y="4852696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4" h="700404">
                <a:moveTo>
                  <a:pt x="536105" y="0"/>
                </a:moveTo>
                <a:lnTo>
                  <a:pt x="164299" y="0"/>
                </a:lnTo>
                <a:lnTo>
                  <a:pt x="120622" y="5868"/>
                </a:lnTo>
                <a:lnTo>
                  <a:pt x="81374" y="22431"/>
                </a:lnTo>
                <a:lnTo>
                  <a:pt x="48121" y="48121"/>
                </a:lnTo>
                <a:lnTo>
                  <a:pt x="22431" y="81374"/>
                </a:lnTo>
                <a:lnTo>
                  <a:pt x="5868" y="120622"/>
                </a:lnTo>
                <a:lnTo>
                  <a:pt x="0" y="164299"/>
                </a:lnTo>
                <a:lnTo>
                  <a:pt x="0" y="536105"/>
                </a:lnTo>
                <a:lnTo>
                  <a:pt x="5868" y="579777"/>
                </a:lnTo>
                <a:lnTo>
                  <a:pt x="22431" y="619021"/>
                </a:lnTo>
                <a:lnTo>
                  <a:pt x="48121" y="652271"/>
                </a:lnTo>
                <a:lnTo>
                  <a:pt x="81374" y="677961"/>
                </a:lnTo>
                <a:lnTo>
                  <a:pt x="120622" y="694523"/>
                </a:lnTo>
                <a:lnTo>
                  <a:pt x="164299" y="700392"/>
                </a:lnTo>
                <a:lnTo>
                  <a:pt x="536105" y="700392"/>
                </a:lnTo>
                <a:lnTo>
                  <a:pt x="579782" y="694523"/>
                </a:lnTo>
                <a:lnTo>
                  <a:pt x="619030" y="677961"/>
                </a:lnTo>
                <a:lnTo>
                  <a:pt x="652283" y="652271"/>
                </a:lnTo>
                <a:lnTo>
                  <a:pt x="677973" y="619021"/>
                </a:lnTo>
                <a:lnTo>
                  <a:pt x="694536" y="579777"/>
                </a:lnTo>
                <a:lnTo>
                  <a:pt x="700405" y="536105"/>
                </a:lnTo>
                <a:lnTo>
                  <a:pt x="700405" y="164299"/>
                </a:lnTo>
                <a:lnTo>
                  <a:pt x="694536" y="120622"/>
                </a:lnTo>
                <a:lnTo>
                  <a:pt x="677973" y="81374"/>
                </a:lnTo>
                <a:lnTo>
                  <a:pt x="652283" y="48121"/>
                </a:lnTo>
                <a:lnTo>
                  <a:pt x="619030" y="22431"/>
                </a:lnTo>
                <a:lnTo>
                  <a:pt x="579782" y="5868"/>
                </a:lnTo>
                <a:lnTo>
                  <a:pt x="536105" y="0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9B5A5C8B-4790-4B4B-843F-6117EED0D0CC}"/>
              </a:ext>
            </a:extLst>
          </p:cNvPr>
          <p:cNvSpPr txBox="1"/>
          <p:nvPr/>
        </p:nvSpPr>
        <p:spPr>
          <a:xfrm>
            <a:off x="5577179" y="1511516"/>
            <a:ext cx="5908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Perguruan tinggi dengan pengalaman dan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rekam</a:t>
            </a:r>
            <a:r>
              <a:rPr sz="1800" b="1" spc="-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jejak  baik bekerja </a:t>
            </a: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sama 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dengan </a:t>
            </a:r>
            <a:r>
              <a:rPr sz="1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industri</a:t>
            </a:r>
            <a:r>
              <a:rPr sz="1800" b="1" spc="-3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diharapkan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6E0071BD-BAAA-400B-873D-FBCC9BE56058}"/>
              </a:ext>
            </a:extLst>
          </p:cNvPr>
          <p:cNvSpPr txBox="1"/>
          <p:nvPr/>
        </p:nvSpPr>
        <p:spPr>
          <a:xfrm>
            <a:off x="5661821" y="2094637"/>
            <a:ext cx="549256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membantu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mempercepat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akses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SMK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untuk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bermitra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dengan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dunia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kerja</a:t>
            </a:r>
            <a:endParaRPr lang="en-ID" sz="1600" b="0" i="0" dirty="0">
              <a:solidFill>
                <a:schemeClr val="accent1">
                  <a:lumMod val="75000"/>
                </a:schemeClr>
              </a:solidFill>
              <a:effectLst/>
              <a:latin typeface="Roboto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memperkuat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SMK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dalam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perencanaan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dan </a:t>
            </a:r>
            <a:r>
              <a:rPr lang="en-ID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pengelolaan</a:t>
            </a:r>
            <a:r>
              <a:rPr lang="en-ID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program</a:t>
            </a:r>
          </a:p>
        </p:txBody>
      </p:sp>
      <p:sp>
        <p:nvSpPr>
          <p:cNvPr id="41" name="object 50">
            <a:extLst>
              <a:ext uri="{FF2B5EF4-FFF2-40B4-BE49-F238E27FC236}">
                <a16:creationId xmlns:a16="http://schemas.microsoft.com/office/drawing/2014/main" id="{41C3E69D-FFEC-4437-879E-24C6A140AF77}"/>
              </a:ext>
            </a:extLst>
          </p:cNvPr>
          <p:cNvSpPr/>
          <p:nvPr/>
        </p:nvSpPr>
        <p:spPr>
          <a:xfrm>
            <a:off x="4754364" y="3626568"/>
            <a:ext cx="585470" cy="1709420"/>
          </a:xfrm>
          <a:custGeom>
            <a:avLst/>
            <a:gdLst/>
            <a:ahLst/>
            <a:cxnLst/>
            <a:rect l="l" t="t" r="r" b="b"/>
            <a:pathLst>
              <a:path w="585470" h="1709420">
                <a:moveTo>
                  <a:pt x="151130" y="1538973"/>
                </a:moveTo>
                <a:lnTo>
                  <a:pt x="151053" y="1534134"/>
                </a:lnTo>
                <a:lnTo>
                  <a:pt x="149390" y="1529334"/>
                </a:lnTo>
                <a:lnTo>
                  <a:pt x="146875" y="1520761"/>
                </a:lnTo>
                <a:lnTo>
                  <a:pt x="132359" y="1514373"/>
                </a:lnTo>
                <a:lnTo>
                  <a:pt x="129374" y="1512443"/>
                </a:lnTo>
                <a:lnTo>
                  <a:pt x="126428" y="1511896"/>
                </a:lnTo>
                <a:lnTo>
                  <a:pt x="123583" y="1514665"/>
                </a:lnTo>
                <a:lnTo>
                  <a:pt x="115709" y="1519618"/>
                </a:lnTo>
                <a:lnTo>
                  <a:pt x="109029" y="1525879"/>
                </a:lnTo>
                <a:lnTo>
                  <a:pt x="96659" y="1539430"/>
                </a:lnTo>
                <a:lnTo>
                  <a:pt x="79362" y="1555889"/>
                </a:lnTo>
                <a:lnTo>
                  <a:pt x="71120" y="1564525"/>
                </a:lnTo>
                <a:lnTo>
                  <a:pt x="63741" y="1573949"/>
                </a:lnTo>
                <a:lnTo>
                  <a:pt x="62191" y="1578813"/>
                </a:lnTo>
                <a:lnTo>
                  <a:pt x="62242" y="1583664"/>
                </a:lnTo>
                <a:lnTo>
                  <a:pt x="63817" y="1588503"/>
                </a:lnTo>
                <a:lnTo>
                  <a:pt x="71843" y="1598917"/>
                </a:lnTo>
                <a:lnTo>
                  <a:pt x="80975" y="1603387"/>
                </a:lnTo>
                <a:lnTo>
                  <a:pt x="90830" y="1601863"/>
                </a:lnTo>
                <a:lnTo>
                  <a:pt x="101104" y="1594319"/>
                </a:lnTo>
                <a:lnTo>
                  <a:pt x="125539" y="1570050"/>
                </a:lnTo>
                <a:lnTo>
                  <a:pt x="138747" y="1555699"/>
                </a:lnTo>
                <a:lnTo>
                  <a:pt x="147599" y="1552803"/>
                </a:lnTo>
                <a:lnTo>
                  <a:pt x="149606" y="1543837"/>
                </a:lnTo>
                <a:lnTo>
                  <a:pt x="151130" y="1538973"/>
                </a:lnTo>
                <a:close/>
              </a:path>
              <a:path w="585470" h="1709420">
                <a:moveTo>
                  <a:pt x="200990" y="1576235"/>
                </a:moveTo>
                <a:lnTo>
                  <a:pt x="200977" y="1571371"/>
                </a:lnTo>
                <a:lnTo>
                  <a:pt x="199390" y="1566506"/>
                </a:lnTo>
                <a:lnTo>
                  <a:pt x="190246" y="1555483"/>
                </a:lnTo>
                <a:lnTo>
                  <a:pt x="181495" y="1550720"/>
                </a:lnTo>
                <a:lnTo>
                  <a:pt x="172059" y="1552143"/>
                </a:lnTo>
                <a:lnTo>
                  <a:pt x="160883" y="1559712"/>
                </a:lnTo>
                <a:lnTo>
                  <a:pt x="152146" y="1567599"/>
                </a:lnTo>
                <a:lnTo>
                  <a:pt x="143725" y="1575866"/>
                </a:lnTo>
                <a:lnTo>
                  <a:pt x="121894" y="1598307"/>
                </a:lnTo>
                <a:lnTo>
                  <a:pt x="114846" y="1602689"/>
                </a:lnTo>
                <a:lnTo>
                  <a:pt x="113309" y="1611172"/>
                </a:lnTo>
                <a:lnTo>
                  <a:pt x="112039" y="1615224"/>
                </a:lnTo>
                <a:lnTo>
                  <a:pt x="112039" y="1619288"/>
                </a:lnTo>
                <a:lnTo>
                  <a:pt x="113296" y="1623339"/>
                </a:lnTo>
                <a:lnTo>
                  <a:pt x="114541" y="1628978"/>
                </a:lnTo>
                <a:lnTo>
                  <a:pt x="117157" y="1633537"/>
                </a:lnTo>
                <a:lnTo>
                  <a:pt x="122897" y="1635683"/>
                </a:lnTo>
                <a:lnTo>
                  <a:pt x="128981" y="1640611"/>
                </a:lnTo>
                <a:lnTo>
                  <a:pt x="135686" y="1639709"/>
                </a:lnTo>
                <a:lnTo>
                  <a:pt x="142506" y="1637741"/>
                </a:lnTo>
                <a:lnTo>
                  <a:pt x="151536" y="1631848"/>
                </a:lnTo>
                <a:lnTo>
                  <a:pt x="159372" y="1624622"/>
                </a:lnTo>
                <a:lnTo>
                  <a:pt x="173977" y="1609026"/>
                </a:lnTo>
                <a:lnTo>
                  <a:pt x="187934" y="1596275"/>
                </a:lnTo>
                <a:lnTo>
                  <a:pt x="194271" y="1589290"/>
                </a:lnTo>
                <a:lnTo>
                  <a:pt x="199224" y="1581073"/>
                </a:lnTo>
                <a:lnTo>
                  <a:pt x="200990" y="1576235"/>
                </a:lnTo>
                <a:close/>
              </a:path>
              <a:path w="585470" h="1709420">
                <a:moveTo>
                  <a:pt x="256044" y="1605457"/>
                </a:moveTo>
                <a:lnTo>
                  <a:pt x="254254" y="1604162"/>
                </a:lnTo>
                <a:lnTo>
                  <a:pt x="246189" y="1590497"/>
                </a:lnTo>
                <a:lnTo>
                  <a:pt x="235877" y="1584515"/>
                </a:lnTo>
                <a:lnTo>
                  <a:pt x="223977" y="1586331"/>
                </a:lnTo>
                <a:lnTo>
                  <a:pt x="211124" y="1596021"/>
                </a:lnTo>
                <a:lnTo>
                  <a:pt x="201625" y="1605775"/>
                </a:lnTo>
                <a:lnTo>
                  <a:pt x="172593" y="1634490"/>
                </a:lnTo>
                <a:lnTo>
                  <a:pt x="166928" y="1641259"/>
                </a:lnTo>
                <a:lnTo>
                  <a:pt x="164604" y="1647850"/>
                </a:lnTo>
                <a:lnTo>
                  <a:pt x="165595" y="1655025"/>
                </a:lnTo>
                <a:lnTo>
                  <a:pt x="169900" y="1663509"/>
                </a:lnTo>
                <a:lnTo>
                  <a:pt x="170840" y="1665884"/>
                </a:lnTo>
                <a:lnTo>
                  <a:pt x="172351" y="1667662"/>
                </a:lnTo>
                <a:lnTo>
                  <a:pt x="174993" y="1668183"/>
                </a:lnTo>
                <a:lnTo>
                  <a:pt x="183095" y="1672831"/>
                </a:lnTo>
                <a:lnTo>
                  <a:pt x="186004" y="1675003"/>
                </a:lnTo>
                <a:lnTo>
                  <a:pt x="188849" y="1675409"/>
                </a:lnTo>
                <a:lnTo>
                  <a:pt x="191617" y="1672640"/>
                </a:lnTo>
                <a:lnTo>
                  <a:pt x="194970" y="1670342"/>
                </a:lnTo>
                <a:lnTo>
                  <a:pt x="198958" y="1669453"/>
                </a:lnTo>
                <a:lnTo>
                  <a:pt x="211950" y="1655660"/>
                </a:lnTo>
                <a:lnTo>
                  <a:pt x="232206" y="1634769"/>
                </a:lnTo>
                <a:lnTo>
                  <a:pt x="247840" y="1619707"/>
                </a:lnTo>
                <a:lnTo>
                  <a:pt x="252387" y="1615020"/>
                </a:lnTo>
                <a:lnTo>
                  <a:pt x="254292" y="1608086"/>
                </a:lnTo>
                <a:lnTo>
                  <a:pt x="255993" y="1606753"/>
                </a:lnTo>
                <a:lnTo>
                  <a:pt x="256044" y="1605457"/>
                </a:lnTo>
                <a:close/>
              </a:path>
              <a:path w="585470" h="1709420">
                <a:moveTo>
                  <a:pt x="305015" y="1640484"/>
                </a:moveTo>
                <a:lnTo>
                  <a:pt x="304863" y="1635506"/>
                </a:lnTo>
                <a:lnTo>
                  <a:pt x="301472" y="1631022"/>
                </a:lnTo>
                <a:lnTo>
                  <a:pt x="291477" y="1622272"/>
                </a:lnTo>
                <a:lnTo>
                  <a:pt x="284314" y="1618462"/>
                </a:lnTo>
                <a:lnTo>
                  <a:pt x="258851" y="1633194"/>
                </a:lnTo>
                <a:lnTo>
                  <a:pt x="237210" y="1653425"/>
                </a:lnTo>
                <a:lnTo>
                  <a:pt x="226961" y="1664081"/>
                </a:lnTo>
                <a:lnTo>
                  <a:pt x="217805" y="1675790"/>
                </a:lnTo>
                <a:lnTo>
                  <a:pt x="217284" y="1676361"/>
                </a:lnTo>
                <a:lnTo>
                  <a:pt x="216992" y="1677047"/>
                </a:lnTo>
                <a:lnTo>
                  <a:pt x="216954" y="1677822"/>
                </a:lnTo>
                <a:lnTo>
                  <a:pt x="214922" y="1678457"/>
                </a:lnTo>
                <a:lnTo>
                  <a:pt x="214807" y="1690420"/>
                </a:lnTo>
                <a:lnTo>
                  <a:pt x="216712" y="1690928"/>
                </a:lnTo>
                <a:lnTo>
                  <a:pt x="216903" y="1691678"/>
                </a:lnTo>
                <a:lnTo>
                  <a:pt x="217652" y="1692897"/>
                </a:lnTo>
                <a:lnTo>
                  <a:pt x="225209" y="1702206"/>
                </a:lnTo>
                <a:lnTo>
                  <a:pt x="232105" y="1706689"/>
                </a:lnTo>
                <a:lnTo>
                  <a:pt x="239763" y="1706791"/>
                </a:lnTo>
                <a:lnTo>
                  <a:pt x="249618" y="1702981"/>
                </a:lnTo>
                <a:lnTo>
                  <a:pt x="262826" y="1691297"/>
                </a:lnTo>
                <a:lnTo>
                  <a:pt x="275513" y="1679079"/>
                </a:lnTo>
                <a:lnTo>
                  <a:pt x="287769" y="1666430"/>
                </a:lnTo>
                <a:lnTo>
                  <a:pt x="299694" y="1653438"/>
                </a:lnTo>
                <a:lnTo>
                  <a:pt x="302450" y="1651584"/>
                </a:lnTo>
                <a:lnTo>
                  <a:pt x="303657" y="1645704"/>
                </a:lnTo>
                <a:lnTo>
                  <a:pt x="305015" y="1640484"/>
                </a:lnTo>
                <a:close/>
              </a:path>
              <a:path w="585470" h="1709420">
                <a:moveTo>
                  <a:pt x="477837" y="1585887"/>
                </a:moveTo>
                <a:lnTo>
                  <a:pt x="477621" y="1581378"/>
                </a:lnTo>
                <a:lnTo>
                  <a:pt x="472059" y="1569491"/>
                </a:lnTo>
                <a:lnTo>
                  <a:pt x="471093" y="1561426"/>
                </a:lnTo>
                <a:lnTo>
                  <a:pt x="465874" y="1554480"/>
                </a:lnTo>
                <a:lnTo>
                  <a:pt x="455295" y="1541881"/>
                </a:lnTo>
                <a:lnTo>
                  <a:pt x="443877" y="1530108"/>
                </a:lnTo>
                <a:lnTo>
                  <a:pt x="432219" y="1518589"/>
                </a:lnTo>
                <a:lnTo>
                  <a:pt x="420928" y="1506728"/>
                </a:lnTo>
                <a:lnTo>
                  <a:pt x="420103" y="1502651"/>
                </a:lnTo>
                <a:lnTo>
                  <a:pt x="416725" y="1500873"/>
                </a:lnTo>
                <a:lnTo>
                  <a:pt x="413740" y="1498752"/>
                </a:lnTo>
                <a:lnTo>
                  <a:pt x="411530" y="1493824"/>
                </a:lnTo>
                <a:lnTo>
                  <a:pt x="406057" y="1492986"/>
                </a:lnTo>
                <a:lnTo>
                  <a:pt x="389204" y="1478241"/>
                </a:lnTo>
                <a:lnTo>
                  <a:pt x="375805" y="1466977"/>
                </a:lnTo>
                <a:lnTo>
                  <a:pt x="361823" y="1456423"/>
                </a:lnTo>
                <a:lnTo>
                  <a:pt x="346913" y="1447038"/>
                </a:lnTo>
                <a:lnTo>
                  <a:pt x="342950" y="1444828"/>
                </a:lnTo>
                <a:lnTo>
                  <a:pt x="341299" y="1445158"/>
                </a:lnTo>
                <a:lnTo>
                  <a:pt x="276872" y="1494929"/>
                </a:lnTo>
                <a:lnTo>
                  <a:pt x="271703" y="1496656"/>
                </a:lnTo>
                <a:lnTo>
                  <a:pt x="267766" y="1501317"/>
                </a:lnTo>
                <a:lnTo>
                  <a:pt x="261848" y="1501216"/>
                </a:lnTo>
                <a:lnTo>
                  <a:pt x="260985" y="1500746"/>
                </a:lnTo>
                <a:lnTo>
                  <a:pt x="260108" y="1500733"/>
                </a:lnTo>
                <a:lnTo>
                  <a:pt x="259207" y="1501165"/>
                </a:lnTo>
                <a:lnTo>
                  <a:pt x="258648" y="1502003"/>
                </a:lnTo>
                <a:lnTo>
                  <a:pt x="240525" y="1502092"/>
                </a:lnTo>
                <a:lnTo>
                  <a:pt x="240182" y="1501419"/>
                </a:lnTo>
                <a:lnTo>
                  <a:pt x="239229" y="1500720"/>
                </a:lnTo>
                <a:lnTo>
                  <a:pt x="238252" y="1500708"/>
                </a:lnTo>
                <a:lnTo>
                  <a:pt x="237248" y="1501292"/>
                </a:lnTo>
                <a:lnTo>
                  <a:pt x="222923" y="1498282"/>
                </a:lnTo>
                <a:lnTo>
                  <a:pt x="210693" y="1492529"/>
                </a:lnTo>
                <a:lnTo>
                  <a:pt x="201206" y="1483156"/>
                </a:lnTo>
                <a:lnTo>
                  <a:pt x="194716" y="1468247"/>
                </a:lnTo>
                <a:lnTo>
                  <a:pt x="194500" y="1459788"/>
                </a:lnTo>
                <a:lnTo>
                  <a:pt x="194602" y="1459357"/>
                </a:lnTo>
                <a:lnTo>
                  <a:pt x="194487" y="1459141"/>
                </a:lnTo>
                <a:lnTo>
                  <a:pt x="194437" y="1456982"/>
                </a:lnTo>
                <a:lnTo>
                  <a:pt x="195707" y="1454683"/>
                </a:lnTo>
                <a:lnTo>
                  <a:pt x="195834" y="1453362"/>
                </a:lnTo>
                <a:lnTo>
                  <a:pt x="225666" y="1415872"/>
                </a:lnTo>
                <a:lnTo>
                  <a:pt x="239953" y="1403083"/>
                </a:lnTo>
                <a:lnTo>
                  <a:pt x="254038" y="1390065"/>
                </a:lnTo>
                <a:lnTo>
                  <a:pt x="274015" y="1372577"/>
                </a:lnTo>
                <a:lnTo>
                  <a:pt x="291223" y="1355953"/>
                </a:lnTo>
                <a:lnTo>
                  <a:pt x="274256" y="1353286"/>
                </a:lnTo>
                <a:lnTo>
                  <a:pt x="264388" y="1352448"/>
                </a:lnTo>
                <a:lnTo>
                  <a:pt x="254520" y="1352207"/>
                </a:lnTo>
                <a:lnTo>
                  <a:pt x="244652" y="1352499"/>
                </a:lnTo>
                <a:lnTo>
                  <a:pt x="235204" y="1353185"/>
                </a:lnTo>
                <a:lnTo>
                  <a:pt x="231876" y="1352905"/>
                </a:lnTo>
                <a:lnTo>
                  <a:pt x="229006" y="1352969"/>
                </a:lnTo>
                <a:lnTo>
                  <a:pt x="226504" y="1354785"/>
                </a:lnTo>
                <a:lnTo>
                  <a:pt x="218440" y="1355229"/>
                </a:lnTo>
                <a:lnTo>
                  <a:pt x="210515" y="1356436"/>
                </a:lnTo>
                <a:lnTo>
                  <a:pt x="202704" y="1358252"/>
                </a:lnTo>
                <a:lnTo>
                  <a:pt x="194970" y="1360487"/>
                </a:lnTo>
                <a:lnTo>
                  <a:pt x="192773" y="1360195"/>
                </a:lnTo>
                <a:lnTo>
                  <a:pt x="190766" y="1360474"/>
                </a:lnTo>
                <a:lnTo>
                  <a:pt x="189217" y="1362265"/>
                </a:lnTo>
                <a:lnTo>
                  <a:pt x="184175" y="1361935"/>
                </a:lnTo>
                <a:lnTo>
                  <a:pt x="179755" y="1364208"/>
                </a:lnTo>
                <a:lnTo>
                  <a:pt x="175158" y="1365707"/>
                </a:lnTo>
                <a:lnTo>
                  <a:pt x="167982" y="1366837"/>
                </a:lnTo>
                <a:lnTo>
                  <a:pt x="162318" y="1372704"/>
                </a:lnTo>
                <a:lnTo>
                  <a:pt x="154660" y="1372311"/>
                </a:lnTo>
                <a:lnTo>
                  <a:pt x="145313" y="1372984"/>
                </a:lnTo>
                <a:lnTo>
                  <a:pt x="140119" y="1372209"/>
                </a:lnTo>
                <a:lnTo>
                  <a:pt x="135229" y="1370939"/>
                </a:lnTo>
                <a:lnTo>
                  <a:pt x="130327" y="1370965"/>
                </a:lnTo>
                <a:lnTo>
                  <a:pt x="125412" y="1372184"/>
                </a:lnTo>
                <a:lnTo>
                  <a:pt x="114287" y="1372501"/>
                </a:lnTo>
                <a:lnTo>
                  <a:pt x="104470" y="1369250"/>
                </a:lnTo>
                <a:lnTo>
                  <a:pt x="95542" y="1363814"/>
                </a:lnTo>
                <a:lnTo>
                  <a:pt x="87134" y="1357604"/>
                </a:lnTo>
                <a:lnTo>
                  <a:pt x="77381" y="1351749"/>
                </a:lnTo>
                <a:lnTo>
                  <a:pt x="34086" y="1417510"/>
                </a:lnTo>
                <a:lnTo>
                  <a:pt x="30416" y="1427137"/>
                </a:lnTo>
                <a:lnTo>
                  <a:pt x="0" y="1494701"/>
                </a:lnTo>
                <a:lnTo>
                  <a:pt x="1879" y="1496364"/>
                </a:lnTo>
                <a:lnTo>
                  <a:pt x="5778" y="1498206"/>
                </a:lnTo>
                <a:lnTo>
                  <a:pt x="18072" y="1504835"/>
                </a:lnTo>
                <a:lnTo>
                  <a:pt x="29565" y="1512595"/>
                </a:lnTo>
                <a:lnTo>
                  <a:pt x="40322" y="1521345"/>
                </a:lnTo>
                <a:lnTo>
                  <a:pt x="60375" y="1540675"/>
                </a:lnTo>
                <a:lnTo>
                  <a:pt x="67081" y="1543786"/>
                </a:lnTo>
                <a:lnTo>
                  <a:pt x="73672" y="1540167"/>
                </a:lnTo>
                <a:lnTo>
                  <a:pt x="83248" y="1529626"/>
                </a:lnTo>
                <a:lnTo>
                  <a:pt x="103619" y="1509433"/>
                </a:lnTo>
                <a:lnTo>
                  <a:pt x="109232" y="1507020"/>
                </a:lnTo>
                <a:lnTo>
                  <a:pt x="113728" y="1502029"/>
                </a:lnTo>
                <a:lnTo>
                  <a:pt x="120459" y="1502194"/>
                </a:lnTo>
                <a:lnTo>
                  <a:pt x="126161" y="1503489"/>
                </a:lnTo>
                <a:lnTo>
                  <a:pt x="131889" y="1503311"/>
                </a:lnTo>
                <a:lnTo>
                  <a:pt x="137604" y="1502295"/>
                </a:lnTo>
                <a:lnTo>
                  <a:pt x="148653" y="1506321"/>
                </a:lnTo>
                <a:lnTo>
                  <a:pt x="156692" y="1513001"/>
                </a:lnTo>
                <a:lnTo>
                  <a:pt x="162026" y="1522056"/>
                </a:lnTo>
                <a:lnTo>
                  <a:pt x="164973" y="1533232"/>
                </a:lnTo>
                <a:lnTo>
                  <a:pt x="165328" y="1535506"/>
                </a:lnTo>
                <a:lnTo>
                  <a:pt x="164515" y="1538249"/>
                </a:lnTo>
                <a:lnTo>
                  <a:pt x="167627" y="1539303"/>
                </a:lnTo>
                <a:lnTo>
                  <a:pt x="206438" y="1549285"/>
                </a:lnTo>
                <a:lnTo>
                  <a:pt x="215290" y="1573212"/>
                </a:lnTo>
                <a:lnTo>
                  <a:pt x="218516" y="1571713"/>
                </a:lnTo>
                <a:lnTo>
                  <a:pt x="222275" y="1571561"/>
                </a:lnTo>
                <a:lnTo>
                  <a:pt x="228866" y="1570875"/>
                </a:lnTo>
                <a:lnTo>
                  <a:pt x="235407" y="1572120"/>
                </a:lnTo>
                <a:lnTo>
                  <a:pt x="241973" y="1571828"/>
                </a:lnTo>
                <a:lnTo>
                  <a:pt x="254101" y="1576501"/>
                </a:lnTo>
                <a:lnTo>
                  <a:pt x="253860" y="1576501"/>
                </a:lnTo>
                <a:lnTo>
                  <a:pt x="261708" y="1584655"/>
                </a:lnTo>
                <a:lnTo>
                  <a:pt x="264375" y="1590040"/>
                </a:lnTo>
                <a:lnTo>
                  <a:pt x="265684" y="1596072"/>
                </a:lnTo>
                <a:lnTo>
                  <a:pt x="267563" y="1601838"/>
                </a:lnTo>
                <a:lnTo>
                  <a:pt x="271995" y="1606397"/>
                </a:lnTo>
                <a:lnTo>
                  <a:pt x="278574" y="1606054"/>
                </a:lnTo>
                <a:lnTo>
                  <a:pt x="291731" y="1606372"/>
                </a:lnTo>
                <a:lnTo>
                  <a:pt x="300507" y="1608988"/>
                </a:lnTo>
                <a:lnTo>
                  <a:pt x="307505" y="1613535"/>
                </a:lnTo>
                <a:lnTo>
                  <a:pt x="312712" y="1620050"/>
                </a:lnTo>
                <a:lnTo>
                  <a:pt x="316077" y="1628571"/>
                </a:lnTo>
                <a:lnTo>
                  <a:pt x="315582" y="1629562"/>
                </a:lnTo>
                <a:lnTo>
                  <a:pt x="315607" y="1630540"/>
                </a:lnTo>
                <a:lnTo>
                  <a:pt x="317550" y="1634261"/>
                </a:lnTo>
                <a:lnTo>
                  <a:pt x="318744" y="1638287"/>
                </a:lnTo>
                <a:lnTo>
                  <a:pt x="318795" y="1642364"/>
                </a:lnTo>
                <a:lnTo>
                  <a:pt x="318058" y="1646478"/>
                </a:lnTo>
                <a:lnTo>
                  <a:pt x="317042" y="1649310"/>
                </a:lnTo>
                <a:lnTo>
                  <a:pt x="315264" y="1658632"/>
                </a:lnTo>
                <a:lnTo>
                  <a:pt x="311073" y="1664843"/>
                </a:lnTo>
                <a:lnTo>
                  <a:pt x="274675" y="1704848"/>
                </a:lnTo>
                <a:lnTo>
                  <a:pt x="284441" y="1707489"/>
                </a:lnTo>
                <a:lnTo>
                  <a:pt x="291249" y="1708708"/>
                </a:lnTo>
                <a:lnTo>
                  <a:pt x="297954" y="1709000"/>
                </a:lnTo>
                <a:lnTo>
                  <a:pt x="304126" y="1705025"/>
                </a:lnTo>
                <a:lnTo>
                  <a:pt x="309981" y="1702816"/>
                </a:lnTo>
                <a:lnTo>
                  <a:pt x="314032" y="1698815"/>
                </a:lnTo>
                <a:lnTo>
                  <a:pt x="316090" y="1692871"/>
                </a:lnTo>
                <a:lnTo>
                  <a:pt x="316649" y="1692287"/>
                </a:lnTo>
                <a:lnTo>
                  <a:pt x="316928" y="1691601"/>
                </a:lnTo>
                <a:lnTo>
                  <a:pt x="316966" y="1690814"/>
                </a:lnTo>
                <a:lnTo>
                  <a:pt x="321360" y="1687423"/>
                </a:lnTo>
                <a:lnTo>
                  <a:pt x="318465" y="1683131"/>
                </a:lnTo>
                <a:lnTo>
                  <a:pt x="318681" y="1680705"/>
                </a:lnTo>
                <a:lnTo>
                  <a:pt x="318350" y="1679892"/>
                </a:lnTo>
                <a:lnTo>
                  <a:pt x="321767" y="1677606"/>
                </a:lnTo>
                <a:lnTo>
                  <a:pt x="321678" y="1677441"/>
                </a:lnTo>
                <a:lnTo>
                  <a:pt x="328358" y="1679905"/>
                </a:lnTo>
                <a:lnTo>
                  <a:pt x="335064" y="1681099"/>
                </a:lnTo>
                <a:lnTo>
                  <a:pt x="368554" y="1657235"/>
                </a:lnTo>
                <a:lnTo>
                  <a:pt x="368477" y="1645666"/>
                </a:lnTo>
                <a:lnTo>
                  <a:pt x="388810" y="1650568"/>
                </a:lnTo>
                <a:lnTo>
                  <a:pt x="403898" y="1648968"/>
                </a:lnTo>
                <a:lnTo>
                  <a:pt x="414909" y="1641398"/>
                </a:lnTo>
                <a:lnTo>
                  <a:pt x="423011" y="1628317"/>
                </a:lnTo>
                <a:lnTo>
                  <a:pt x="423545" y="1616100"/>
                </a:lnTo>
                <a:lnTo>
                  <a:pt x="425551" y="1616113"/>
                </a:lnTo>
                <a:lnTo>
                  <a:pt x="427609" y="1615871"/>
                </a:lnTo>
                <a:lnTo>
                  <a:pt x="429552" y="1616214"/>
                </a:lnTo>
                <a:lnTo>
                  <a:pt x="446303" y="1617459"/>
                </a:lnTo>
                <a:lnTo>
                  <a:pt x="458762" y="1613979"/>
                </a:lnTo>
                <a:lnTo>
                  <a:pt x="468058" y="1605153"/>
                </a:lnTo>
                <a:lnTo>
                  <a:pt x="475259" y="1590357"/>
                </a:lnTo>
                <a:lnTo>
                  <a:pt x="477837" y="1585887"/>
                </a:lnTo>
                <a:close/>
              </a:path>
              <a:path w="585470" h="1709420">
                <a:moveTo>
                  <a:pt x="584708" y="1487157"/>
                </a:moveTo>
                <a:lnTo>
                  <a:pt x="582015" y="1485201"/>
                </a:lnTo>
                <a:lnTo>
                  <a:pt x="577824" y="1482928"/>
                </a:lnTo>
                <a:lnTo>
                  <a:pt x="576364" y="1478661"/>
                </a:lnTo>
                <a:lnTo>
                  <a:pt x="564603" y="1456994"/>
                </a:lnTo>
                <a:lnTo>
                  <a:pt x="538480" y="1402245"/>
                </a:lnTo>
                <a:lnTo>
                  <a:pt x="534670" y="1392682"/>
                </a:lnTo>
                <a:lnTo>
                  <a:pt x="521436" y="1359496"/>
                </a:lnTo>
                <a:lnTo>
                  <a:pt x="517906" y="1353743"/>
                </a:lnTo>
                <a:lnTo>
                  <a:pt x="513397" y="1350467"/>
                </a:lnTo>
                <a:lnTo>
                  <a:pt x="508495" y="1350022"/>
                </a:lnTo>
                <a:lnTo>
                  <a:pt x="503783" y="1352778"/>
                </a:lnTo>
                <a:lnTo>
                  <a:pt x="496392" y="1358988"/>
                </a:lnTo>
                <a:lnTo>
                  <a:pt x="488378" y="1363726"/>
                </a:lnTo>
                <a:lnTo>
                  <a:pt x="479844" y="1367459"/>
                </a:lnTo>
                <a:lnTo>
                  <a:pt x="466559" y="1372120"/>
                </a:lnTo>
                <a:lnTo>
                  <a:pt x="463194" y="1376857"/>
                </a:lnTo>
                <a:lnTo>
                  <a:pt x="458203" y="1372285"/>
                </a:lnTo>
                <a:lnTo>
                  <a:pt x="449973" y="1370825"/>
                </a:lnTo>
                <a:lnTo>
                  <a:pt x="441756" y="1370876"/>
                </a:lnTo>
                <a:lnTo>
                  <a:pt x="433527" y="1372247"/>
                </a:lnTo>
                <a:lnTo>
                  <a:pt x="418401" y="1370685"/>
                </a:lnTo>
                <a:lnTo>
                  <a:pt x="401345" y="1366723"/>
                </a:lnTo>
                <a:lnTo>
                  <a:pt x="348818" y="1348320"/>
                </a:lnTo>
                <a:lnTo>
                  <a:pt x="343192" y="1346923"/>
                </a:lnTo>
                <a:lnTo>
                  <a:pt x="337743" y="1344218"/>
                </a:lnTo>
                <a:lnTo>
                  <a:pt x="331673" y="1345742"/>
                </a:lnTo>
                <a:lnTo>
                  <a:pt x="321284" y="1348511"/>
                </a:lnTo>
                <a:lnTo>
                  <a:pt x="312674" y="1353680"/>
                </a:lnTo>
                <a:lnTo>
                  <a:pt x="305473" y="1360792"/>
                </a:lnTo>
                <a:lnTo>
                  <a:pt x="299351" y="1369364"/>
                </a:lnTo>
                <a:lnTo>
                  <a:pt x="297802" y="1372323"/>
                </a:lnTo>
                <a:lnTo>
                  <a:pt x="224421" y="1436065"/>
                </a:lnTo>
                <a:lnTo>
                  <a:pt x="211607" y="1450657"/>
                </a:lnTo>
                <a:lnTo>
                  <a:pt x="207860" y="1463586"/>
                </a:lnTo>
                <a:lnTo>
                  <a:pt x="213093" y="1474749"/>
                </a:lnTo>
                <a:lnTo>
                  <a:pt x="227266" y="1484033"/>
                </a:lnTo>
                <a:lnTo>
                  <a:pt x="230911" y="1486179"/>
                </a:lnTo>
                <a:lnTo>
                  <a:pt x="234848" y="1487347"/>
                </a:lnTo>
                <a:lnTo>
                  <a:pt x="239090" y="1487347"/>
                </a:lnTo>
                <a:lnTo>
                  <a:pt x="239915" y="1489214"/>
                </a:lnTo>
                <a:lnTo>
                  <a:pt x="248983" y="1489176"/>
                </a:lnTo>
                <a:lnTo>
                  <a:pt x="252488" y="1489303"/>
                </a:lnTo>
                <a:lnTo>
                  <a:pt x="256425" y="1489773"/>
                </a:lnTo>
                <a:lnTo>
                  <a:pt x="257238" y="1489125"/>
                </a:lnTo>
                <a:lnTo>
                  <a:pt x="258965" y="1489113"/>
                </a:lnTo>
                <a:lnTo>
                  <a:pt x="259791" y="1487093"/>
                </a:lnTo>
                <a:lnTo>
                  <a:pt x="263372" y="1486916"/>
                </a:lnTo>
                <a:lnTo>
                  <a:pt x="265734" y="1484464"/>
                </a:lnTo>
                <a:lnTo>
                  <a:pt x="340207" y="1427988"/>
                </a:lnTo>
                <a:lnTo>
                  <a:pt x="343065" y="1426705"/>
                </a:lnTo>
                <a:lnTo>
                  <a:pt x="371678" y="1445742"/>
                </a:lnTo>
                <a:lnTo>
                  <a:pt x="415721" y="1479765"/>
                </a:lnTo>
                <a:lnTo>
                  <a:pt x="449059" y="1511452"/>
                </a:lnTo>
                <a:lnTo>
                  <a:pt x="483450" y="1553349"/>
                </a:lnTo>
                <a:lnTo>
                  <a:pt x="489216" y="1559674"/>
                </a:lnTo>
                <a:lnTo>
                  <a:pt x="494461" y="1562036"/>
                </a:lnTo>
                <a:lnTo>
                  <a:pt x="499999" y="1560410"/>
                </a:lnTo>
                <a:lnTo>
                  <a:pt x="506666" y="1554746"/>
                </a:lnTo>
                <a:lnTo>
                  <a:pt x="515023" y="1546694"/>
                </a:lnTo>
                <a:lnTo>
                  <a:pt x="523735" y="1539049"/>
                </a:lnTo>
                <a:lnTo>
                  <a:pt x="541629" y="1524304"/>
                </a:lnTo>
                <a:lnTo>
                  <a:pt x="552069" y="1516430"/>
                </a:lnTo>
                <a:lnTo>
                  <a:pt x="562787" y="1508887"/>
                </a:lnTo>
                <a:lnTo>
                  <a:pt x="573087" y="1500835"/>
                </a:lnTo>
                <a:lnTo>
                  <a:pt x="582307" y="1491462"/>
                </a:lnTo>
                <a:lnTo>
                  <a:pt x="584161" y="1489278"/>
                </a:lnTo>
                <a:lnTo>
                  <a:pt x="584708" y="1487157"/>
                </a:lnTo>
                <a:close/>
              </a:path>
              <a:path w="585470" h="1709420">
                <a:moveTo>
                  <a:pt x="585165" y="245021"/>
                </a:moveTo>
                <a:lnTo>
                  <a:pt x="390258" y="73558"/>
                </a:lnTo>
                <a:lnTo>
                  <a:pt x="313334" y="7073"/>
                </a:lnTo>
                <a:lnTo>
                  <a:pt x="300774" y="0"/>
                </a:lnTo>
                <a:lnTo>
                  <a:pt x="291566" y="1841"/>
                </a:lnTo>
                <a:lnTo>
                  <a:pt x="285940" y="10972"/>
                </a:lnTo>
                <a:lnTo>
                  <a:pt x="284137" y="25793"/>
                </a:lnTo>
                <a:lnTo>
                  <a:pt x="284314" y="56222"/>
                </a:lnTo>
                <a:lnTo>
                  <a:pt x="284251" y="149225"/>
                </a:lnTo>
                <a:lnTo>
                  <a:pt x="121602" y="149339"/>
                </a:lnTo>
                <a:lnTo>
                  <a:pt x="69545" y="148882"/>
                </a:lnTo>
                <a:lnTo>
                  <a:pt x="54089" y="150380"/>
                </a:lnTo>
                <a:lnTo>
                  <a:pt x="43510" y="155829"/>
                </a:lnTo>
                <a:lnTo>
                  <a:pt x="37579" y="165989"/>
                </a:lnTo>
                <a:lnTo>
                  <a:pt x="36106" y="181597"/>
                </a:lnTo>
                <a:lnTo>
                  <a:pt x="36715" y="208927"/>
                </a:lnTo>
                <a:lnTo>
                  <a:pt x="36817" y="236270"/>
                </a:lnTo>
                <a:lnTo>
                  <a:pt x="36512" y="290957"/>
                </a:lnTo>
                <a:lnTo>
                  <a:pt x="42633" y="335572"/>
                </a:lnTo>
                <a:lnTo>
                  <a:pt x="86283" y="342150"/>
                </a:lnTo>
                <a:lnTo>
                  <a:pt x="284035" y="342201"/>
                </a:lnTo>
                <a:lnTo>
                  <a:pt x="283883" y="427863"/>
                </a:lnTo>
                <a:lnTo>
                  <a:pt x="284480" y="454317"/>
                </a:lnTo>
                <a:lnTo>
                  <a:pt x="285635" y="463029"/>
                </a:lnTo>
                <a:lnTo>
                  <a:pt x="288036" y="471678"/>
                </a:lnTo>
                <a:lnTo>
                  <a:pt x="293738" y="488962"/>
                </a:lnTo>
                <a:lnTo>
                  <a:pt x="311200" y="482257"/>
                </a:lnTo>
                <a:lnTo>
                  <a:pt x="319570" y="478497"/>
                </a:lnTo>
                <a:lnTo>
                  <a:pt x="326923" y="473544"/>
                </a:lnTo>
                <a:lnTo>
                  <a:pt x="400088" y="409384"/>
                </a:lnTo>
                <a:lnTo>
                  <a:pt x="585165" y="245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1">
            <a:extLst>
              <a:ext uri="{FF2B5EF4-FFF2-40B4-BE49-F238E27FC236}">
                <a16:creationId xmlns:a16="http://schemas.microsoft.com/office/drawing/2014/main" id="{0A1C9C40-95EB-45A2-B915-493B5EF0076B}"/>
              </a:ext>
            </a:extLst>
          </p:cNvPr>
          <p:cNvSpPr/>
          <p:nvPr/>
        </p:nvSpPr>
        <p:spPr>
          <a:xfrm>
            <a:off x="489985" y="195679"/>
            <a:ext cx="11063605" cy="1063625"/>
          </a:xfrm>
          <a:custGeom>
            <a:avLst/>
            <a:gdLst/>
            <a:ahLst/>
            <a:cxnLst/>
            <a:rect l="l" t="t" r="r" b="b"/>
            <a:pathLst>
              <a:path w="11063605" h="1063625">
                <a:moveTo>
                  <a:pt x="10810671" y="1063561"/>
                </a:moveTo>
                <a:lnTo>
                  <a:pt x="252920" y="1063561"/>
                </a:lnTo>
                <a:lnTo>
                  <a:pt x="207456" y="1059486"/>
                </a:lnTo>
                <a:lnTo>
                  <a:pt x="164667" y="1047737"/>
                </a:lnTo>
                <a:lnTo>
                  <a:pt x="125265" y="1029028"/>
                </a:lnTo>
                <a:lnTo>
                  <a:pt x="89965" y="1004074"/>
                </a:lnTo>
                <a:lnTo>
                  <a:pt x="59482" y="973590"/>
                </a:lnTo>
                <a:lnTo>
                  <a:pt x="34530" y="938290"/>
                </a:lnTo>
                <a:lnTo>
                  <a:pt x="15822" y="898889"/>
                </a:lnTo>
                <a:lnTo>
                  <a:pt x="4074" y="856101"/>
                </a:lnTo>
                <a:lnTo>
                  <a:pt x="0" y="810641"/>
                </a:lnTo>
                <a:lnTo>
                  <a:pt x="0" y="252920"/>
                </a:lnTo>
                <a:lnTo>
                  <a:pt x="4074" y="207456"/>
                </a:lnTo>
                <a:lnTo>
                  <a:pt x="15822" y="164667"/>
                </a:lnTo>
                <a:lnTo>
                  <a:pt x="34530" y="125265"/>
                </a:lnTo>
                <a:lnTo>
                  <a:pt x="59482" y="89965"/>
                </a:lnTo>
                <a:lnTo>
                  <a:pt x="89965" y="59482"/>
                </a:lnTo>
                <a:lnTo>
                  <a:pt x="125265" y="34530"/>
                </a:lnTo>
                <a:lnTo>
                  <a:pt x="164667" y="15822"/>
                </a:lnTo>
                <a:lnTo>
                  <a:pt x="207456" y="4074"/>
                </a:lnTo>
                <a:lnTo>
                  <a:pt x="252920" y="0"/>
                </a:lnTo>
                <a:lnTo>
                  <a:pt x="10810671" y="0"/>
                </a:lnTo>
                <a:lnTo>
                  <a:pt x="10856132" y="4074"/>
                </a:lnTo>
                <a:lnTo>
                  <a:pt x="10898920" y="15822"/>
                </a:lnTo>
                <a:lnTo>
                  <a:pt x="10938321" y="34530"/>
                </a:lnTo>
                <a:lnTo>
                  <a:pt x="10973621" y="59482"/>
                </a:lnTo>
                <a:lnTo>
                  <a:pt x="11004105" y="89965"/>
                </a:lnTo>
                <a:lnTo>
                  <a:pt x="11029059" y="125265"/>
                </a:lnTo>
                <a:lnTo>
                  <a:pt x="11047767" y="164667"/>
                </a:lnTo>
                <a:lnTo>
                  <a:pt x="11059517" y="207456"/>
                </a:lnTo>
                <a:lnTo>
                  <a:pt x="11063592" y="252920"/>
                </a:lnTo>
                <a:lnTo>
                  <a:pt x="11063592" y="810641"/>
                </a:lnTo>
                <a:lnTo>
                  <a:pt x="11059517" y="856101"/>
                </a:lnTo>
                <a:lnTo>
                  <a:pt x="11047767" y="898889"/>
                </a:lnTo>
                <a:lnTo>
                  <a:pt x="11029059" y="938290"/>
                </a:lnTo>
                <a:lnTo>
                  <a:pt x="11004105" y="973590"/>
                </a:lnTo>
                <a:lnTo>
                  <a:pt x="10973621" y="1004074"/>
                </a:lnTo>
                <a:lnTo>
                  <a:pt x="10938321" y="1029028"/>
                </a:lnTo>
                <a:lnTo>
                  <a:pt x="10898920" y="1047737"/>
                </a:lnTo>
                <a:lnTo>
                  <a:pt x="10856132" y="1059486"/>
                </a:lnTo>
                <a:lnTo>
                  <a:pt x="10810671" y="1063561"/>
                </a:lnTo>
                <a:close/>
              </a:path>
            </a:pathLst>
          </a:custGeom>
          <a:ln w="12699">
            <a:solidFill>
              <a:srgbClr val="0090D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object 52">
            <a:extLst>
              <a:ext uri="{FF2B5EF4-FFF2-40B4-BE49-F238E27FC236}">
                <a16:creationId xmlns:a16="http://schemas.microsoft.com/office/drawing/2014/main" id="{4D59CCF0-06B1-4D4F-88F7-92EF060192D0}"/>
              </a:ext>
            </a:extLst>
          </p:cNvPr>
          <p:cNvSpPr/>
          <p:nvPr/>
        </p:nvSpPr>
        <p:spPr>
          <a:xfrm>
            <a:off x="6008821" y="195666"/>
            <a:ext cx="5544820" cy="1063625"/>
          </a:xfrm>
          <a:custGeom>
            <a:avLst/>
            <a:gdLst/>
            <a:ahLst/>
            <a:cxnLst/>
            <a:rect l="l" t="t" r="r" b="b"/>
            <a:pathLst>
              <a:path w="5544820" h="1063625">
                <a:moveTo>
                  <a:pt x="0" y="0"/>
                </a:moveTo>
                <a:lnTo>
                  <a:pt x="5291848" y="0"/>
                </a:lnTo>
                <a:lnTo>
                  <a:pt x="5337308" y="4075"/>
                </a:lnTo>
                <a:lnTo>
                  <a:pt x="5380097" y="15824"/>
                </a:lnTo>
                <a:lnTo>
                  <a:pt x="5419498" y="34533"/>
                </a:lnTo>
                <a:lnTo>
                  <a:pt x="5454798" y="59486"/>
                </a:lnTo>
                <a:lnTo>
                  <a:pt x="5485282" y="89970"/>
                </a:lnTo>
                <a:lnTo>
                  <a:pt x="5510236" y="125270"/>
                </a:lnTo>
                <a:lnTo>
                  <a:pt x="5528944" y="164672"/>
                </a:lnTo>
                <a:lnTo>
                  <a:pt x="5540693" y="207460"/>
                </a:lnTo>
                <a:lnTo>
                  <a:pt x="5544769" y="252920"/>
                </a:lnTo>
                <a:lnTo>
                  <a:pt x="5544769" y="810641"/>
                </a:lnTo>
                <a:lnTo>
                  <a:pt x="5540693" y="856104"/>
                </a:lnTo>
                <a:lnTo>
                  <a:pt x="5528944" y="898894"/>
                </a:lnTo>
                <a:lnTo>
                  <a:pt x="5510236" y="938296"/>
                </a:lnTo>
                <a:lnTo>
                  <a:pt x="5485282" y="973595"/>
                </a:lnTo>
                <a:lnTo>
                  <a:pt x="5454798" y="1004078"/>
                </a:lnTo>
                <a:lnTo>
                  <a:pt x="5419498" y="1029031"/>
                </a:lnTo>
                <a:lnTo>
                  <a:pt x="5380097" y="1047738"/>
                </a:lnTo>
                <a:lnTo>
                  <a:pt x="5337308" y="1059486"/>
                </a:lnTo>
                <a:lnTo>
                  <a:pt x="5291848" y="1063561"/>
                </a:lnTo>
                <a:lnTo>
                  <a:pt x="12966" y="106356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553B915-6FAF-4A25-B4C9-C3BE615EB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94" y="1868991"/>
            <a:ext cx="779309" cy="8624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C6B8EF9-CE7D-4C96-9EE6-6B29E5E54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22" y="3270682"/>
            <a:ext cx="779309" cy="8624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42C64B8-2C1B-4386-8F5A-A4C7597C7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1" y="1589500"/>
            <a:ext cx="779309" cy="8624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2173976-3719-4C14-811A-05F9B9549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5" y="2911940"/>
            <a:ext cx="779309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3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36FF4-4332-4114-9118-C5CA5253A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FC58EC-00F8-4A38-BF1C-02535C4A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BE6E-F70B-4B69-AA45-5537F7FA9983}"/>
              </a:ext>
            </a:extLst>
          </p:cNvPr>
          <p:cNvSpPr txBox="1">
            <a:spLocks/>
          </p:cNvSpPr>
          <p:nvPr/>
        </p:nvSpPr>
        <p:spPr>
          <a:xfrm>
            <a:off x="305935" y="0"/>
            <a:ext cx="8934430" cy="1063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73C5E"/>
                </a:solidFill>
                <a:latin typeface="Helvetica LT Std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</a:rPr>
              <a:t>KOMPETENSI KEAHLIA</a:t>
            </a:r>
            <a:r>
              <a:rPr lang="en-US" sz="2800" dirty="0">
                <a:solidFill>
                  <a:srgbClr val="ED7D31"/>
                </a:solidFill>
                <a:latin typeface="Arial Black" panose="020B0A04020102020204" pitchFamily="34" charset="0"/>
              </a:rPr>
              <a:t>N PENDUKUNG SEKTOR SMK PUSAT KEUNGGULAN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515FBF-F985-41F3-8407-87815235B746}"/>
              </a:ext>
            </a:extLst>
          </p:cNvPr>
          <p:cNvSpPr/>
          <p:nvPr/>
        </p:nvSpPr>
        <p:spPr>
          <a:xfrm>
            <a:off x="463441" y="1054286"/>
            <a:ext cx="6845030" cy="123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4E8860-AEF1-4A59-9C71-B5FF449F6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40207"/>
              </p:ext>
            </p:extLst>
          </p:nvPr>
        </p:nvGraphicFramePr>
        <p:xfrm>
          <a:off x="1254275" y="1337101"/>
          <a:ext cx="2784309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Kreatif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Rekayasa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Busana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Multimedia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Desain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Visual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Jaringan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491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E797E8-6E82-4BA3-8EE0-8C02361E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97673"/>
              </p:ext>
            </p:extLst>
          </p:nvPr>
        </p:nvGraphicFramePr>
        <p:xfrm>
          <a:off x="4333377" y="1315785"/>
          <a:ext cx="3552395" cy="2140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Perhotelan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Boga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</a:t>
                      </a:r>
                      <a:r>
                        <a:rPr lang="id-ID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Kecantikan Kulit dan Rambut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Usaha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Perjalanan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Wisata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Daring dan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Pemasaran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Otomatisasi dan Tata Kelola Perkantoran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Pertanian</a:t>
                      </a:r>
                      <a:endParaRPr lang="id-ID" sz="15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3FE41-82D3-4C69-9D28-E0E1A0EF5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13966"/>
              </p:ext>
            </p:extLst>
          </p:nvPr>
        </p:nvGraphicFramePr>
        <p:xfrm>
          <a:off x="8165606" y="1318927"/>
          <a:ext cx="3408379" cy="1402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Kerjasama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Negeri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Instalasi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Tenaga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Listrik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Tenaga Surya Hidro dan Angin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Otomasi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Elektronika Industri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942200-DDBD-4124-9373-95DF61EDB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30885"/>
              </p:ext>
            </p:extLst>
          </p:nvPr>
        </p:nvGraphicFramePr>
        <p:xfrm>
          <a:off x="8165606" y="3033205"/>
          <a:ext cx="3896604" cy="2676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Bidang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Lainnya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Tanaman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Hortikultura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Pemuliaan dan Perbenihan Tanaman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Ternak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Ruminansia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83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Ternak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Unggas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0353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Agroindustri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224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Nautika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Niaga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328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121917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Kapal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Niaga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481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Perikanan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Tawar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2916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121917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Jaringan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538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16DB5D-30AF-43B4-9CEC-3D13ACC8F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68317"/>
              </p:ext>
            </p:extLst>
          </p:nvPr>
        </p:nvGraphicFramePr>
        <p:xfrm>
          <a:off x="222732" y="3406839"/>
          <a:ext cx="3840427" cy="316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Permesinan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Konstruksi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Pemesinan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Kendaraan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Otomotif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Pengelasan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Mekatronika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Pengelasan Kapal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Geomatika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Desain</a:t>
                      </a: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Pemodelan</a:t>
                      </a: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s-E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s-E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Bangunan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Konstruksi Gedung, Sanitasi dan Perawatan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Konstruksi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Airframe Power Plant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dan Bisnis Sepeda Motor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1D3713-F7D2-428E-856D-26ED0678B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36080"/>
              </p:ext>
            </p:extLst>
          </p:nvPr>
        </p:nvGraphicFramePr>
        <p:xfrm>
          <a:off x="4321731" y="3708487"/>
          <a:ext cx="3552395" cy="239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Pekerja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5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Keperawatan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Caregiver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Care (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Keperawatan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Asisten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Nautika Kapal Penangkap Ikan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121917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 Kapal Penangkap Ikan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Pertanian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Agribisnis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Tanaman</a:t>
                      </a:r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Perkebunan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9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3E83-8D08-4355-9CC9-0DED3DCEB3F0}"/>
              </a:ext>
            </a:extLst>
          </p:cNvPr>
          <p:cNvSpPr txBox="1">
            <a:spLocks/>
          </p:cNvSpPr>
          <p:nvPr/>
        </p:nvSpPr>
        <p:spPr>
          <a:xfrm>
            <a:off x="223639" y="141401"/>
            <a:ext cx="10586561" cy="1063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73C5E"/>
                </a:solidFill>
                <a:latin typeface="Helvetica LT Std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D7D31"/>
                </a:solidFill>
                <a:latin typeface="Arial Black" panose="020B0A04020102020204" pitchFamily="34" charset="0"/>
              </a:rPr>
              <a:t>TARGET REVITALISASI SMK PUSAT KEUNGGULAN 2020-2024</a:t>
            </a:r>
            <a:endParaRPr lang="en-ID" dirty="0">
              <a:solidFill>
                <a:srgbClr val="ED7D3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2E67F6-606D-431F-B07B-11B749E35B9C}"/>
              </a:ext>
            </a:extLst>
          </p:cNvPr>
          <p:cNvSpPr/>
          <p:nvPr/>
        </p:nvSpPr>
        <p:spPr>
          <a:xfrm>
            <a:off x="368899" y="1196007"/>
            <a:ext cx="6845030" cy="123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B508FE-9B84-4E29-88A8-65852CAA0F3C}"/>
              </a:ext>
            </a:extLst>
          </p:cNvPr>
          <p:cNvSpPr txBox="1">
            <a:spLocks/>
          </p:cNvSpPr>
          <p:nvPr/>
        </p:nvSpPr>
        <p:spPr>
          <a:xfrm>
            <a:off x="457200" y="6992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62E5F0-4B0E-4EA1-AE84-D015FE9E9BE0}"/>
              </a:ext>
            </a:extLst>
          </p:cNvPr>
          <p:cNvSpPr txBox="1">
            <a:spLocks/>
          </p:cNvSpPr>
          <p:nvPr/>
        </p:nvSpPr>
        <p:spPr>
          <a:xfrm>
            <a:off x="334291" y="1388737"/>
            <a:ext cx="5476243" cy="886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d-ID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SMK PK</a:t>
            </a:r>
            <a:r>
              <a:rPr lang="id-ID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2021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901 SMK PK</a:t>
            </a:r>
            <a:endParaRPr lang="en-ID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850514-721B-4CAC-BE8C-BB1226FEB6CF}"/>
              </a:ext>
            </a:extLst>
          </p:cNvPr>
          <p:cNvGrpSpPr/>
          <p:nvPr/>
        </p:nvGrpSpPr>
        <p:grpSpPr>
          <a:xfrm>
            <a:off x="1045589" y="2194960"/>
            <a:ext cx="9764611" cy="4084704"/>
            <a:chOff x="600943" y="2142576"/>
            <a:chExt cx="10528234" cy="4404141"/>
          </a:xfrm>
        </p:grpSpPr>
        <p:grpSp>
          <p:nvGrpSpPr>
            <p:cNvPr id="7" name="Google Shape;56;p15">
              <a:extLst>
                <a:ext uri="{FF2B5EF4-FFF2-40B4-BE49-F238E27FC236}">
                  <a16:creationId xmlns:a16="http://schemas.microsoft.com/office/drawing/2014/main" id="{56E941AF-1ECB-4BD0-AAD1-17629204F5E6}"/>
                </a:ext>
              </a:extLst>
            </p:cNvPr>
            <p:cNvGrpSpPr/>
            <p:nvPr/>
          </p:nvGrpSpPr>
          <p:grpSpPr>
            <a:xfrm>
              <a:off x="600943" y="2144941"/>
              <a:ext cx="2869180" cy="2646429"/>
              <a:chOff x="571274" y="1382375"/>
              <a:chExt cx="1789451" cy="1650525"/>
            </a:xfrm>
          </p:grpSpPr>
          <p:sp>
            <p:nvSpPr>
              <p:cNvPr id="36" name="Google Shape;57;p15">
                <a:extLst>
                  <a:ext uri="{FF2B5EF4-FFF2-40B4-BE49-F238E27FC236}">
                    <a16:creationId xmlns:a16="http://schemas.microsoft.com/office/drawing/2014/main" id="{A8A71B02-B58B-4C20-B805-2B0C9D120E7F}"/>
                  </a:ext>
                </a:extLst>
              </p:cNvPr>
              <p:cNvSpPr/>
              <p:nvPr/>
            </p:nvSpPr>
            <p:spPr>
              <a:xfrm>
                <a:off x="1912750" y="1382375"/>
                <a:ext cx="230100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6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8;p15">
                <a:extLst>
                  <a:ext uri="{FF2B5EF4-FFF2-40B4-BE49-F238E27FC236}">
                    <a16:creationId xmlns:a16="http://schemas.microsoft.com/office/drawing/2014/main" id="{139001EC-FE36-41A6-BCCC-8088F37A10FE}"/>
                  </a:ext>
                </a:extLst>
              </p:cNvPr>
              <p:cNvSpPr/>
              <p:nvPr/>
            </p:nvSpPr>
            <p:spPr>
              <a:xfrm>
                <a:off x="1192125" y="2443825"/>
                <a:ext cx="11343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5375" h="23563" extrusionOk="0">
                    <a:moveTo>
                      <a:pt x="0" y="0"/>
                    </a:moveTo>
                    <a:lnTo>
                      <a:pt x="0" y="23563"/>
                    </a:lnTo>
                    <a:lnTo>
                      <a:pt x="33599" y="23563"/>
                    </a:lnTo>
                    <a:cubicBezTo>
                      <a:pt x="40100" y="23563"/>
                      <a:pt x="45375" y="18288"/>
                      <a:pt x="45375" y="11788"/>
                    </a:cubicBezTo>
                    <a:cubicBezTo>
                      <a:pt x="45375" y="5275"/>
                      <a:pt x="40100" y="0"/>
                      <a:pt x="33599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2020</a:t>
                </a:r>
                <a:endParaRPr sz="24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38" name="Google Shape;59;p15">
                <a:extLst>
                  <a:ext uri="{FF2B5EF4-FFF2-40B4-BE49-F238E27FC236}">
                    <a16:creationId xmlns:a16="http://schemas.microsoft.com/office/drawing/2014/main" id="{5183058A-7769-4C4A-B2FE-73E81589EDE3}"/>
                  </a:ext>
                </a:extLst>
              </p:cNvPr>
              <p:cNvSpPr/>
              <p:nvPr/>
            </p:nvSpPr>
            <p:spPr>
              <a:xfrm>
                <a:off x="2140450" y="1450250"/>
                <a:ext cx="15005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6002" extrusionOk="0">
                    <a:moveTo>
                      <a:pt x="3001" y="536"/>
                    </a:moveTo>
                    <a:cubicBezTo>
                      <a:pt x="4358" y="536"/>
                      <a:pt x="5465" y="1643"/>
                      <a:pt x="5465" y="3001"/>
                    </a:cubicBezTo>
                    <a:cubicBezTo>
                      <a:pt x="5465" y="4370"/>
                      <a:pt x="4358" y="5465"/>
                      <a:pt x="3001" y="5465"/>
                    </a:cubicBezTo>
                    <a:cubicBezTo>
                      <a:pt x="1643" y="5465"/>
                      <a:pt x="536" y="4370"/>
                      <a:pt x="536" y="3001"/>
                    </a:cubicBezTo>
                    <a:cubicBezTo>
                      <a:pt x="536" y="1643"/>
                      <a:pt x="1643" y="536"/>
                      <a:pt x="3001" y="536"/>
                    </a:cubicBezTo>
                    <a:close/>
                    <a:moveTo>
                      <a:pt x="3001" y="0"/>
                    </a:moveTo>
                    <a:cubicBezTo>
                      <a:pt x="1346" y="0"/>
                      <a:pt x="0" y="1346"/>
                      <a:pt x="0" y="3001"/>
                    </a:cubicBezTo>
                    <a:cubicBezTo>
                      <a:pt x="0" y="4656"/>
                      <a:pt x="1346" y="6001"/>
                      <a:pt x="3001" y="6001"/>
                    </a:cubicBezTo>
                    <a:cubicBezTo>
                      <a:pt x="4656" y="6001"/>
                      <a:pt x="6001" y="4656"/>
                      <a:pt x="6001" y="3001"/>
                    </a:cubicBezTo>
                    <a:cubicBezTo>
                      <a:pt x="6001" y="1346"/>
                      <a:pt x="4656" y="0"/>
                      <a:pt x="30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0;p15">
                <a:extLst>
                  <a:ext uri="{FF2B5EF4-FFF2-40B4-BE49-F238E27FC236}">
                    <a16:creationId xmlns:a16="http://schemas.microsoft.com/office/drawing/2014/main" id="{EF82C98F-5FB0-4419-9FC1-52C147B2D551}"/>
                  </a:ext>
                </a:extLst>
              </p:cNvPr>
              <p:cNvSpPr/>
              <p:nvPr/>
            </p:nvSpPr>
            <p:spPr>
              <a:xfrm>
                <a:off x="2070200" y="1382375"/>
                <a:ext cx="290525" cy="2860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1443" extrusionOk="0">
                    <a:moveTo>
                      <a:pt x="7085" y="596"/>
                    </a:moveTo>
                    <a:cubicBezTo>
                      <a:pt x="7335" y="656"/>
                      <a:pt x="7573" y="739"/>
                      <a:pt x="7799" y="834"/>
                    </a:cubicBezTo>
                    <a:lnTo>
                      <a:pt x="7799" y="929"/>
                    </a:lnTo>
                    <a:cubicBezTo>
                      <a:pt x="7751" y="1846"/>
                      <a:pt x="7728" y="2418"/>
                      <a:pt x="8049" y="2644"/>
                    </a:cubicBezTo>
                    <a:cubicBezTo>
                      <a:pt x="8144" y="2715"/>
                      <a:pt x="8263" y="2751"/>
                      <a:pt x="8406" y="2751"/>
                    </a:cubicBezTo>
                    <a:cubicBezTo>
                      <a:pt x="8752" y="2751"/>
                      <a:pt x="9252" y="2549"/>
                      <a:pt x="9776" y="2346"/>
                    </a:cubicBezTo>
                    <a:lnTo>
                      <a:pt x="9847" y="2322"/>
                    </a:lnTo>
                    <a:cubicBezTo>
                      <a:pt x="10014" y="2513"/>
                      <a:pt x="10157" y="2715"/>
                      <a:pt x="10287" y="2930"/>
                    </a:cubicBezTo>
                    <a:lnTo>
                      <a:pt x="10252" y="2977"/>
                    </a:lnTo>
                    <a:cubicBezTo>
                      <a:pt x="9668" y="3692"/>
                      <a:pt x="9311" y="4156"/>
                      <a:pt x="9430" y="4549"/>
                    </a:cubicBezTo>
                    <a:cubicBezTo>
                      <a:pt x="9549" y="4918"/>
                      <a:pt x="10097" y="5073"/>
                      <a:pt x="10978" y="5299"/>
                    </a:cubicBezTo>
                    <a:lnTo>
                      <a:pt x="11073" y="5335"/>
                    </a:lnTo>
                    <a:cubicBezTo>
                      <a:pt x="11085" y="5454"/>
                      <a:pt x="11097" y="5585"/>
                      <a:pt x="11097" y="5716"/>
                    </a:cubicBezTo>
                    <a:cubicBezTo>
                      <a:pt x="11097" y="5859"/>
                      <a:pt x="11085" y="5978"/>
                      <a:pt x="11073" y="6109"/>
                    </a:cubicBezTo>
                    <a:lnTo>
                      <a:pt x="10954" y="6144"/>
                    </a:lnTo>
                    <a:cubicBezTo>
                      <a:pt x="10085" y="6371"/>
                      <a:pt x="9549" y="6525"/>
                      <a:pt x="9430" y="6894"/>
                    </a:cubicBezTo>
                    <a:cubicBezTo>
                      <a:pt x="9311" y="7275"/>
                      <a:pt x="9656" y="7740"/>
                      <a:pt x="10252" y="8466"/>
                    </a:cubicBezTo>
                    <a:lnTo>
                      <a:pt x="10287" y="8514"/>
                    </a:lnTo>
                    <a:cubicBezTo>
                      <a:pt x="10157" y="8716"/>
                      <a:pt x="10014" y="8930"/>
                      <a:pt x="9847" y="9121"/>
                    </a:cubicBezTo>
                    <a:lnTo>
                      <a:pt x="9787" y="9097"/>
                    </a:lnTo>
                    <a:cubicBezTo>
                      <a:pt x="9264" y="8895"/>
                      <a:pt x="8763" y="8692"/>
                      <a:pt x="8406" y="8692"/>
                    </a:cubicBezTo>
                    <a:cubicBezTo>
                      <a:pt x="8263" y="8692"/>
                      <a:pt x="8144" y="8728"/>
                      <a:pt x="8049" y="8799"/>
                    </a:cubicBezTo>
                    <a:cubicBezTo>
                      <a:pt x="7728" y="9026"/>
                      <a:pt x="7751" y="9597"/>
                      <a:pt x="7799" y="10514"/>
                    </a:cubicBezTo>
                    <a:lnTo>
                      <a:pt x="7799" y="10609"/>
                    </a:lnTo>
                    <a:cubicBezTo>
                      <a:pt x="7573" y="10704"/>
                      <a:pt x="7335" y="10776"/>
                      <a:pt x="7085" y="10835"/>
                    </a:cubicBezTo>
                    <a:lnTo>
                      <a:pt x="7073" y="10812"/>
                    </a:lnTo>
                    <a:cubicBezTo>
                      <a:pt x="6561" y="10014"/>
                      <a:pt x="6227" y="9526"/>
                      <a:pt x="5811" y="9526"/>
                    </a:cubicBezTo>
                    <a:cubicBezTo>
                      <a:pt x="5406" y="9526"/>
                      <a:pt x="5073" y="10002"/>
                      <a:pt x="4572" y="10788"/>
                    </a:cubicBezTo>
                    <a:lnTo>
                      <a:pt x="4537" y="10835"/>
                    </a:lnTo>
                    <a:cubicBezTo>
                      <a:pt x="4299" y="10776"/>
                      <a:pt x="4061" y="10704"/>
                      <a:pt x="3822" y="10609"/>
                    </a:cubicBezTo>
                    <a:lnTo>
                      <a:pt x="3822" y="10526"/>
                    </a:lnTo>
                    <a:cubicBezTo>
                      <a:pt x="3882" y="9597"/>
                      <a:pt x="3894" y="9026"/>
                      <a:pt x="3584" y="8799"/>
                    </a:cubicBezTo>
                    <a:cubicBezTo>
                      <a:pt x="3489" y="8728"/>
                      <a:pt x="3370" y="8692"/>
                      <a:pt x="3215" y="8692"/>
                    </a:cubicBezTo>
                    <a:cubicBezTo>
                      <a:pt x="2870" y="8692"/>
                      <a:pt x="2370" y="8883"/>
                      <a:pt x="1846" y="9097"/>
                    </a:cubicBezTo>
                    <a:lnTo>
                      <a:pt x="1786" y="9121"/>
                    </a:lnTo>
                    <a:cubicBezTo>
                      <a:pt x="1620" y="8930"/>
                      <a:pt x="1477" y="8728"/>
                      <a:pt x="1334" y="8514"/>
                    </a:cubicBezTo>
                    <a:lnTo>
                      <a:pt x="1382" y="8454"/>
                    </a:lnTo>
                    <a:cubicBezTo>
                      <a:pt x="1965" y="7740"/>
                      <a:pt x="2322" y="7275"/>
                      <a:pt x="2191" y="6894"/>
                    </a:cubicBezTo>
                    <a:cubicBezTo>
                      <a:pt x="2072" y="6525"/>
                      <a:pt x="1536" y="6371"/>
                      <a:pt x="667" y="6144"/>
                    </a:cubicBezTo>
                    <a:lnTo>
                      <a:pt x="548" y="6109"/>
                    </a:lnTo>
                    <a:cubicBezTo>
                      <a:pt x="536" y="5978"/>
                      <a:pt x="536" y="5847"/>
                      <a:pt x="536" y="5716"/>
                    </a:cubicBezTo>
                    <a:cubicBezTo>
                      <a:pt x="536" y="5585"/>
                      <a:pt x="536" y="5454"/>
                      <a:pt x="548" y="5335"/>
                    </a:cubicBezTo>
                    <a:lnTo>
                      <a:pt x="655" y="5299"/>
                    </a:lnTo>
                    <a:cubicBezTo>
                      <a:pt x="1536" y="5073"/>
                      <a:pt x="2072" y="4918"/>
                      <a:pt x="2203" y="4537"/>
                    </a:cubicBezTo>
                    <a:cubicBezTo>
                      <a:pt x="2322" y="4156"/>
                      <a:pt x="1965" y="3704"/>
                      <a:pt x="1370" y="2977"/>
                    </a:cubicBezTo>
                    <a:lnTo>
                      <a:pt x="1334" y="2930"/>
                    </a:lnTo>
                    <a:cubicBezTo>
                      <a:pt x="1465" y="2715"/>
                      <a:pt x="1620" y="2513"/>
                      <a:pt x="1786" y="2322"/>
                    </a:cubicBezTo>
                    <a:lnTo>
                      <a:pt x="1858" y="2346"/>
                    </a:lnTo>
                    <a:cubicBezTo>
                      <a:pt x="2382" y="2549"/>
                      <a:pt x="2870" y="2751"/>
                      <a:pt x="3215" y="2751"/>
                    </a:cubicBezTo>
                    <a:cubicBezTo>
                      <a:pt x="3370" y="2751"/>
                      <a:pt x="3489" y="2715"/>
                      <a:pt x="3584" y="2644"/>
                    </a:cubicBezTo>
                    <a:cubicBezTo>
                      <a:pt x="3894" y="2418"/>
                      <a:pt x="3882" y="1834"/>
                      <a:pt x="3822" y="918"/>
                    </a:cubicBezTo>
                    <a:lnTo>
                      <a:pt x="3822" y="834"/>
                    </a:lnTo>
                    <a:cubicBezTo>
                      <a:pt x="4049" y="739"/>
                      <a:pt x="4287" y="656"/>
                      <a:pt x="4537" y="596"/>
                    </a:cubicBezTo>
                    <a:lnTo>
                      <a:pt x="4561" y="632"/>
                    </a:lnTo>
                    <a:cubicBezTo>
                      <a:pt x="5073" y="1429"/>
                      <a:pt x="5406" y="1918"/>
                      <a:pt x="5811" y="1918"/>
                    </a:cubicBezTo>
                    <a:cubicBezTo>
                      <a:pt x="6227" y="1918"/>
                      <a:pt x="6561" y="1418"/>
                      <a:pt x="7085" y="608"/>
                    </a:cubicBezTo>
                    <a:lnTo>
                      <a:pt x="7085" y="596"/>
                    </a:lnTo>
                    <a:close/>
                    <a:moveTo>
                      <a:pt x="4787" y="1"/>
                    </a:moveTo>
                    <a:lnTo>
                      <a:pt x="4608" y="36"/>
                    </a:lnTo>
                    <a:cubicBezTo>
                      <a:pt x="4203" y="120"/>
                      <a:pt x="3810" y="251"/>
                      <a:pt x="3441" y="417"/>
                    </a:cubicBezTo>
                    <a:lnTo>
                      <a:pt x="3275" y="501"/>
                    </a:lnTo>
                    <a:lnTo>
                      <a:pt x="3299" y="941"/>
                    </a:lnTo>
                    <a:cubicBezTo>
                      <a:pt x="3322" y="1370"/>
                      <a:pt x="3358" y="2084"/>
                      <a:pt x="3275" y="2203"/>
                    </a:cubicBezTo>
                    <a:cubicBezTo>
                      <a:pt x="3275" y="2203"/>
                      <a:pt x="3263" y="2215"/>
                      <a:pt x="3215" y="2215"/>
                    </a:cubicBezTo>
                    <a:cubicBezTo>
                      <a:pt x="2977" y="2215"/>
                      <a:pt x="2477" y="2025"/>
                      <a:pt x="2048" y="1846"/>
                    </a:cubicBezTo>
                    <a:lnTo>
                      <a:pt x="1632" y="1691"/>
                    </a:lnTo>
                    <a:lnTo>
                      <a:pt x="1501" y="1822"/>
                    </a:lnTo>
                    <a:cubicBezTo>
                      <a:pt x="1227" y="2144"/>
                      <a:pt x="977" y="2477"/>
                      <a:pt x="786" y="2823"/>
                    </a:cubicBezTo>
                    <a:lnTo>
                      <a:pt x="691" y="2977"/>
                    </a:lnTo>
                    <a:lnTo>
                      <a:pt x="965" y="3311"/>
                    </a:lnTo>
                    <a:cubicBezTo>
                      <a:pt x="1239" y="3656"/>
                      <a:pt x="1703" y="4216"/>
                      <a:pt x="1691" y="4370"/>
                    </a:cubicBezTo>
                    <a:cubicBezTo>
                      <a:pt x="1608" y="4501"/>
                      <a:pt x="929" y="4680"/>
                      <a:pt x="524" y="4787"/>
                    </a:cubicBezTo>
                    <a:lnTo>
                      <a:pt x="60" y="4906"/>
                    </a:lnTo>
                    <a:lnTo>
                      <a:pt x="36" y="5097"/>
                    </a:lnTo>
                    <a:cubicBezTo>
                      <a:pt x="12" y="5299"/>
                      <a:pt x="0" y="5513"/>
                      <a:pt x="0" y="5716"/>
                    </a:cubicBezTo>
                    <a:cubicBezTo>
                      <a:pt x="0" y="5930"/>
                      <a:pt x="12" y="6144"/>
                      <a:pt x="36" y="6347"/>
                    </a:cubicBezTo>
                    <a:lnTo>
                      <a:pt x="60" y="6525"/>
                    </a:lnTo>
                    <a:lnTo>
                      <a:pt x="536" y="6656"/>
                    </a:lnTo>
                    <a:cubicBezTo>
                      <a:pt x="929" y="6763"/>
                      <a:pt x="1608" y="6942"/>
                      <a:pt x="1691" y="7049"/>
                    </a:cubicBezTo>
                    <a:cubicBezTo>
                      <a:pt x="1703" y="7216"/>
                      <a:pt x="1239" y="7787"/>
                      <a:pt x="965" y="8121"/>
                    </a:cubicBezTo>
                    <a:lnTo>
                      <a:pt x="691" y="8466"/>
                    </a:lnTo>
                    <a:lnTo>
                      <a:pt x="786" y="8621"/>
                    </a:lnTo>
                    <a:cubicBezTo>
                      <a:pt x="989" y="8978"/>
                      <a:pt x="1239" y="9311"/>
                      <a:pt x="1513" y="9621"/>
                    </a:cubicBezTo>
                    <a:lnTo>
                      <a:pt x="1632" y="9752"/>
                    </a:lnTo>
                    <a:lnTo>
                      <a:pt x="2036" y="9585"/>
                    </a:lnTo>
                    <a:cubicBezTo>
                      <a:pt x="2477" y="9419"/>
                      <a:pt x="2977" y="9228"/>
                      <a:pt x="3215" y="9228"/>
                    </a:cubicBezTo>
                    <a:lnTo>
                      <a:pt x="3263" y="9228"/>
                    </a:lnTo>
                    <a:cubicBezTo>
                      <a:pt x="3358" y="9383"/>
                      <a:pt x="3322" y="10073"/>
                      <a:pt x="3299" y="10490"/>
                    </a:cubicBezTo>
                    <a:lnTo>
                      <a:pt x="3275" y="10943"/>
                    </a:lnTo>
                    <a:lnTo>
                      <a:pt x="3441" y="11026"/>
                    </a:lnTo>
                    <a:cubicBezTo>
                      <a:pt x="3822" y="11193"/>
                      <a:pt x="4215" y="11324"/>
                      <a:pt x="4608" y="11407"/>
                    </a:cubicBezTo>
                    <a:lnTo>
                      <a:pt x="4787" y="11443"/>
                    </a:lnTo>
                    <a:lnTo>
                      <a:pt x="5025" y="11074"/>
                    </a:lnTo>
                    <a:cubicBezTo>
                      <a:pt x="5251" y="10704"/>
                      <a:pt x="5656" y="10097"/>
                      <a:pt x="5811" y="10050"/>
                    </a:cubicBezTo>
                    <a:cubicBezTo>
                      <a:pt x="5977" y="10097"/>
                      <a:pt x="6394" y="10752"/>
                      <a:pt x="6620" y="11109"/>
                    </a:cubicBezTo>
                    <a:lnTo>
                      <a:pt x="6847" y="11443"/>
                    </a:lnTo>
                    <a:lnTo>
                      <a:pt x="7025" y="11407"/>
                    </a:lnTo>
                    <a:cubicBezTo>
                      <a:pt x="7418" y="11324"/>
                      <a:pt x="7811" y="11193"/>
                      <a:pt x="8192" y="11026"/>
                    </a:cubicBezTo>
                    <a:lnTo>
                      <a:pt x="8359" y="10954"/>
                    </a:lnTo>
                    <a:lnTo>
                      <a:pt x="8335" y="10490"/>
                    </a:lnTo>
                    <a:cubicBezTo>
                      <a:pt x="8311" y="10062"/>
                      <a:pt x="8263" y="9359"/>
                      <a:pt x="8359" y="9228"/>
                    </a:cubicBezTo>
                    <a:lnTo>
                      <a:pt x="8406" y="9228"/>
                    </a:lnTo>
                    <a:cubicBezTo>
                      <a:pt x="8656" y="9228"/>
                      <a:pt x="9156" y="9419"/>
                      <a:pt x="9597" y="9597"/>
                    </a:cubicBezTo>
                    <a:lnTo>
                      <a:pt x="10002" y="9752"/>
                    </a:lnTo>
                    <a:lnTo>
                      <a:pt x="10121" y="9621"/>
                    </a:lnTo>
                    <a:cubicBezTo>
                      <a:pt x="10407" y="9300"/>
                      <a:pt x="10645" y="8966"/>
                      <a:pt x="10847" y="8621"/>
                    </a:cubicBezTo>
                    <a:lnTo>
                      <a:pt x="10942" y="8466"/>
                    </a:lnTo>
                    <a:lnTo>
                      <a:pt x="10668" y="8121"/>
                    </a:lnTo>
                    <a:cubicBezTo>
                      <a:pt x="10383" y="7787"/>
                      <a:pt x="9930" y="7216"/>
                      <a:pt x="9930" y="7073"/>
                    </a:cubicBezTo>
                    <a:cubicBezTo>
                      <a:pt x="10026" y="6942"/>
                      <a:pt x="10692" y="6763"/>
                      <a:pt x="11097" y="6656"/>
                    </a:cubicBezTo>
                    <a:lnTo>
                      <a:pt x="11573" y="6525"/>
                    </a:lnTo>
                    <a:lnTo>
                      <a:pt x="11597" y="6347"/>
                    </a:lnTo>
                    <a:cubicBezTo>
                      <a:pt x="11609" y="6144"/>
                      <a:pt x="11621" y="5942"/>
                      <a:pt x="11621" y="5716"/>
                    </a:cubicBezTo>
                    <a:cubicBezTo>
                      <a:pt x="11621" y="5501"/>
                      <a:pt x="11609" y="5299"/>
                      <a:pt x="11597" y="5097"/>
                    </a:cubicBezTo>
                    <a:lnTo>
                      <a:pt x="11573" y="4906"/>
                    </a:lnTo>
                    <a:lnTo>
                      <a:pt x="11109" y="4787"/>
                    </a:lnTo>
                    <a:cubicBezTo>
                      <a:pt x="10704" y="4680"/>
                      <a:pt x="10026" y="4501"/>
                      <a:pt x="9942" y="4394"/>
                    </a:cubicBezTo>
                    <a:cubicBezTo>
                      <a:pt x="9930" y="4216"/>
                      <a:pt x="10395" y="3644"/>
                      <a:pt x="10668" y="3311"/>
                    </a:cubicBezTo>
                    <a:lnTo>
                      <a:pt x="10942" y="2977"/>
                    </a:lnTo>
                    <a:lnTo>
                      <a:pt x="10847" y="2823"/>
                    </a:lnTo>
                    <a:cubicBezTo>
                      <a:pt x="10645" y="2477"/>
                      <a:pt x="10407" y="2144"/>
                      <a:pt x="10121" y="1822"/>
                    </a:cubicBezTo>
                    <a:lnTo>
                      <a:pt x="10002" y="1691"/>
                    </a:lnTo>
                    <a:lnTo>
                      <a:pt x="9585" y="1846"/>
                    </a:lnTo>
                    <a:cubicBezTo>
                      <a:pt x="9144" y="2025"/>
                      <a:pt x="8656" y="2215"/>
                      <a:pt x="8406" y="2215"/>
                    </a:cubicBezTo>
                    <a:lnTo>
                      <a:pt x="8371" y="2215"/>
                    </a:lnTo>
                    <a:cubicBezTo>
                      <a:pt x="8263" y="2061"/>
                      <a:pt x="8311" y="1370"/>
                      <a:pt x="8335" y="953"/>
                    </a:cubicBezTo>
                    <a:lnTo>
                      <a:pt x="8359" y="489"/>
                    </a:lnTo>
                    <a:lnTo>
                      <a:pt x="8192" y="417"/>
                    </a:lnTo>
                    <a:cubicBezTo>
                      <a:pt x="7811" y="251"/>
                      <a:pt x="7418" y="120"/>
                      <a:pt x="7025" y="36"/>
                    </a:cubicBezTo>
                    <a:lnTo>
                      <a:pt x="6847" y="1"/>
                    </a:lnTo>
                    <a:lnTo>
                      <a:pt x="6632" y="322"/>
                    </a:lnTo>
                    <a:cubicBezTo>
                      <a:pt x="6406" y="679"/>
                      <a:pt x="5977" y="1346"/>
                      <a:pt x="5823" y="1382"/>
                    </a:cubicBezTo>
                    <a:cubicBezTo>
                      <a:pt x="5644" y="1346"/>
                      <a:pt x="5251" y="715"/>
                      <a:pt x="5013" y="346"/>
                    </a:cubicBezTo>
                    <a:lnTo>
                      <a:pt x="4787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2;p15">
                <a:extLst>
                  <a:ext uri="{FF2B5EF4-FFF2-40B4-BE49-F238E27FC236}">
                    <a16:creationId xmlns:a16="http://schemas.microsoft.com/office/drawing/2014/main" id="{6E68BB05-1D62-4D75-8D73-255057B204B4}"/>
                  </a:ext>
                </a:extLst>
              </p:cNvPr>
              <p:cNvSpPr txBox="1"/>
              <p:nvPr/>
            </p:nvSpPr>
            <p:spPr>
              <a:xfrm>
                <a:off x="571274" y="1388039"/>
                <a:ext cx="1305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en-US" sz="2000" dirty="0"/>
                  <a:t>SMK COE </a:t>
                </a:r>
              </a:p>
              <a:p>
                <a:pPr algn="r"/>
                <a:r>
                  <a:rPr lang="id-ID" sz="2000" b="1" dirty="0"/>
                  <a:t>491</a:t>
                </a:r>
                <a:r>
                  <a:rPr lang="en-US" sz="2000" b="1" dirty="0"/>
                  <a:t> SMK</a:t>
                </a:r>
                <a:endParaRPr lang="en-ID" sz="2000" b="1" dirty="0"/>
              </a:p>
            </p:txBody>
          </p:sp>
        </p:grpSp>
        <p:grpSp>
          <p:nvGrpSpPr>
            <p:cNvPr id="8" name="Google Shape;63;p15">
              <a:extLst>
                <a:ext uri="{FF2B5EF4-FFF2-40B4-BE49-F238E27FC236}">
                  <a16:creationId xmlns:a16="http://schemas.microsoft.com/office/drawing/2014/main" id="{D528C453-5753-4F1E-967E-82E666B39989}"/>
                </a:ext>
              </a:extLst>
            </p:cNvPr>
            <p:cNvGrpSpPr/>
            <p:nvPr/>
          </p:nvGrpSpPr>
          <p:grpSpPr>
            <a:xfrm>
              <a:off x="4114942" y="2142576"/>
              <a:ext cx="3211443" cy="2648794"/>
              <a:chOff x="2762886" y="1380900"/>
              <a:chExt cx="2002914" cy="1652000"/>
            </a:xfrm>
          </p:grpSpPr>
          <p:sp>
            <p:nvSpPr>
              <p:cNvPr id="30" name="Google Shape;64;p15">
                <a:extLst>
                  <a:ext uri="{FF2B5EF4-FFF2-40B4-BE49-F238E27FC236}">
                    <a16:creationId xmlns:a16="http://schemas.microsoft.com/office/drawing/2014/main" id="{BAF79869-21F9-4432-B65A-CE967DF536E2}"/>
                  </a:ext>
                </a:extLst>
              </p:cNvPr>
              <p:cNvSpPr/>
              <p:nvPr/>
            </p:nvSpPr>
            <p:spPr>
              <a:xfrm>
                <a:off x="4286550" y="1382375"/>
                <a:ext cx="230100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7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5;p15">
                <a:extLst>
                  <a:ext uri="{FF2B5EF4-FFF2-40B4-BE49-F238E27FC236}">
                    <a16:creationId xmlns:a16="http://schemas.microsoft.com/office/drawing/2014/main" id="{92C08FAE-FC17-4EAA-805F-7F218DAD4A60}"/>
                  </a:ext>
                </a:extLst>
              </p:cNvPr>
              <p:cNvSpPr/>
              <p:nvPr/>
            </p:nvSpPr>
            <p:spPr>
              <a:xfrm>
                <a:off x="3460550" y="2443825"/>
                <a:ext cx="1240050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2" h="23563" extrusionOk="0">
                    <a:moveTo>
                      <a:pt x="1" y="0"/>
                    </a:moveTo>
                    <a:cubicBezTo>
                      <a:pt x="4620" y="1917"/>
                      <a:pt x="7871" y="6477"/>
                      <a:pt x="7871" y="11788"/>
                    </a:cubicBezTo>
                    <a:cubicBezTo>
                      <a:pt x="7871" y="17098"/>
                      <a:pt x="4620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2022</a:t>
                </a:r>
                <a:endParaRPr sz="24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32" name="Google Shape;66;p15">
                <a:extLst>
                  <a:ext uri="{FF2B5EF4-FFF2-40B4-BE49-F238E27FC236}">
                    <a16:creationId xmlns:a16="http://schemas.microsoft.com/office/drawing/2014/main" id="{3EC5850F-62A0-4838-ABAD-6907F8F48D4C}"/>
                  </a:ext>
                </a:extLst>
              </p:cNvPr>
              <p:cNvSpPr/>
              <p:nvPr/>
            </p:nvSpPr>
            <p:spPr>
              <a:xfrm>
                <a:off x="4460675" y="1496375"/>
                <a:ext cx="89325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6847" extrusionOk="0">
                    <a:moveTo>
                      <a:pt x="2977" y="739"/>
                    </a:moveTo>
                    <a:lnTo>
                      <a:pt x="2977" y="6252"/>
                    </a:lnTo>
                    <a:lnTo>
                      <a:pt x="596" y="6252"/>
                    </a:lnTo>
                    <a:lnTo>
                      <a:pt x="596" y="739"/>
                    </a:lnTo>
                    <a:close/>
                    <a:moveTo>
                      <a:pt x="1" y="1"/>
                    </a:moveTo>
                    <a:lnTo>
                      <a:pt x="1" y="6847"/>
                    </a:lnTo>
                    <a:lnTo>
                      <a:pt x="3572" y="6847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7;p15">
                <a:extLst>
                  <a:ext uri="{FF2B5EF4-FFF2-40B4-BE49-F238E27FC236}">
                    <a16:creationId xmlns:a16="http://schemas.microsoft.com/office/drawing/2014/main" id="{010204A9-DD2E-488C-A599-77CF2A025DF2}"/>
                  </a:ext>
                </a:extLst>
              </p:cNvPr>
              <p:cNvSpPr/>
              <p:nvPr/>
            </p:nvSpPr>
            <p:spPr>
              <a:xfrm>
                <a:off x="4564850" y="1436850"/>
                <a:ext cx="92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9228" extrusionOk="0">
                    <a:moveTo>
                      <a:pt x="3120" y="596"/>
                    </a:moveTo>
                    <a:lnTo>
                      <a:pt x="3120" y="8633"/>
                    </a:lnTo>
                    <a:lnTo>
                      <a:pt x="596" y="8633"/>
                    </a:lnTo>
                    <a:lnTo>
                      <a:pt x="596" y="596"/>
                    </a:lnTo>
                    <a:close/>
                    <a:moveTo>
                      <a:pt x="1" y="1"/>
                    </a:moveTo>
                    <a:lnTo>
                      <a:pt x="1" y="9228"/>
                    </a:lnTo>
                    <a:lnTo>
                      <a:pt x="3716" y="9228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8;p15">
                <a:extLst>
                  <a:ext uri="{FF2B5EF4-FFF2-40B4-BE49-F238E27FC236}">
                    <a16:creationId xmlns:a16="http://schemas.microsoft.com/office/drawing/2014/main" id="{5ED74BDB-B14D-40B7-A8BB-BB4F60DD9F1A}"/>
                  </a:ext>
                </a:extLst>
              </p:cNvPr>
              <p:cNvSpPr/>
              <p:nvPr/>
            </p:nvSpPr>
            <p:spPr>
              <a:xfrm>
                <a:off x="4672600" y="1380900"/>
                <a:ext cx="93200" cy="286650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1466" extrusionOk="0">
                    <a:moveTo>
                      <a:pt x="3132" y="596"/>
                    </a:moveTo>
                    <a:lnTo>
                      <a:pt x="3132" y="10871"/>
                    </a:lnTo>
                    <a:lnTo>
                      <a:pt x="596" y="10871"/>
                    </a:lnTo>
                    <a:lnTo>
                      <a:pt x="596" y="596"/>
                    </a:lnTo>
                    <a:close/>
                    <a:moveTo>
                      <a:pt x="1" y="0"/>
                    </a:moveTo>
                    <a:lnTo>
                      <a:pt x="1" y="11466"/>
                    </a:lnTo>
                    <a:lnTo>
                      <a:pt x="3727" y="11466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0;p15">
                <a:extLst>
                  <a:ext uri="{FF2B5EF4-FFF2-40B4-BE49-F238E27FC236}">
                    <a16:creationId xmlns:a16="http://schemas.microsoft.com/office/drawing/2014/main" id="{FF27B7B4-CD31-40BB-B221-4A628230ECDB}"/>
                  </a:ext>
                </a:extLst>
              </p:cNvPr>
              <p:cNvSpPr txBox="1"/>
              <p:nvPr/>
            </p:nvSpPr>
            <p:spPr>
              <a:xfrm>
                <a:off x="2762886" y="1483499"/>
                <a:ext cx="1479628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id-ID" sz="2000" dirty="0"/>
                  <a:t>901 (Lanjutan) + 169 (Baru) = </a:t>
                </a:r>
                <a:r>
                  <a:rPr lang="id-ID" sz="2000" b="1" dirty="0"/>
                  <a:t>1.070 </a:t>
                </a:r>
                <a:r>
                  <a:rPr lang="en-US" sz="2000" b="1" dirty="0"/>
                  <a:t>SMK</a:t>
                </a:r>
                <a:r>
                  <a:rPr lang="id-ID" sz="2000" b="1" dirty="0"/>
                  <a:t> PK</a:t>
                </a:r>
                <a:endParaRPr lang="en-ID" sz="2000" b="1" dirty="0"/>
              </a:p>
            </p:txBody>
          </p:sp>
        </p:grpSp>
        <p:grpSp>
          <p:nvGrpSpPr>
            <p:cNvPr id="9" name="Google Shape;71;p15">
              <a:extLst>
                <a:ext uri="{FF2B5EF4-FFF2-40B4-BE49-F238E27FC236}">
                  <a16:creationId xmlns:a16="http://schemas.microsoft.com/office/drawing/2014/main" id="{6C5B23A7-067B-4110-834E-6702830EA924}"/>
                </a:ext>
              </a:extLst>
            </p:cNvPr>
            <p:cNvGrpSpPr/>
            <p:nvPr/>
          </p:nvGrpSpPr>
          <p:grpSpPr>
            <a:xfrm>
              <a:off x="7746342" y="2144700"/>
              <a:ext cx="3382835" cy="2646669"/>
              <a:chOff x="5027718" y="1382225"/>
              <a:chExt cx="2109807" cy="1650675"/>
            </a:xfrm>
          </p:grpSpPr>
          <p:sp>
            <p:nvSpPr>
              <p:cNvPr id="25" name="Google Shape;72;p15">
                <a:extLst>
                  <a:ext uri="{FF2B5EF4-FFF2-40B4-BE49-F238E27FC236}">
                    <a16:creationId xmlns:a16="http://schemas.microsoft.com/office/drawing/2014/main" id="{5AAD1D2E-7AD2-431E-9C0B-D47311CB175F}"/>
                  </a:ext>
                </a:extLst>
              </p:cNvPr>
              <p:cNvSpPr/>
              <p:nvPr/>
            </p:nvSpPr>
            <p:spPr>
              <a:xfrm>
                <a:off x="6657075" y="1382375"/>
                <a:ext cx="230425" cy="1119800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44792" extrusionOk="0">
                    <a:moveTo>
                      <a:pt x="1" y="1"/>
                    </a:moveTo>
                    <a:lnTo>
                      <a:pt x="1" y="33291"/>
                    </a:lnTo>
                    <a:cubicBezTo>
                      <a:pt x="1" y="38244"/>
                      <a:pt x="2823" y="42649"/>
                      <a:pt x="7097" y="44792"/>
                    </a:cubicBezTo>
                    <a:lnTo>
                      <a:pt x="9216" y="44792"/>
                    </a:lnTo>
                    <a:lnTo>
                      <a:pt x="9216" y="43328"/>
                    </a:lnTo>
                    <a:cubicBezTo>
                      <a:pt x="5025" y="41804"/>
                      <a:pt x="2192" y="37827"/>
                      <a:pt x="2192" y="33291"/>
                    </a:cubicBezTo>
                    <a:lnTo>
                      <a:pt x="2192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;p15">
                <a:extLst>
                  <a:ext uri="{FF2B5EF4-FFF2-40B4-BE49-F238E27FC236}">
                    <a16:creationId xmlns:a16="http://schemas.microsoft.com/office/drawing/2014/main" id="{7824D64D-5DC4-4F30-8E62-975F97E2F8B9}"/>
                  </a:ext>
                </a:extLst>
              </p:cNvPr>
              <p:cNvSpPr/>
              <p:nvPr/>
            </p:nvSpPr>
            <p:spPr>
              <a:xfrm>
                <a:off x="5831075" y="2443825"/>
                <a:ext cx="12403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5" h="23563" extrusionOk="0">
                    <a:moveTo>
                      <a:pt x="1" y="0"/>
                    </a:moveTo>
                    <a:cubicBezTo>
                      <a:pt x="4621" y="1917"/>
                      <a:pt x="7871" y="6477"/>
                      <a:pt x="7871" y="11788"/>
                    </a:cubicBezTo>
                    <a:cubicBezTo>
                      <a:pt x="7871" y="17098"/>
                      <a:pt x="4621" y="21646"/>
                      <a:pt x="1" y="23563"/>
                    </a:cubicBezTo>
                    <a:lnTo>
                      <a:pt x="37827" y="23563"/>
                    </a:lnTo>
                    <a:cubicBezTo>
                      <a:pt x="44340" y="23563"/>
                      <a:pt x="49614" y="18288"/>
                      <a:pt x="49614" y="11788"/>
                    </a:cubicBezTo>
                    <a:cubicBezTo>
                      <a:pt x="49614" y="5275"/>
                      <a:pt x="44340" y="0"/>
                      <a:pt x="3782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2024</a:t>
                </a:r>
                <a:endParaRPr sz="24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27" name="Google Shape;74;p15">
                <a:extLst>
                  <a:ext uri="{FF2B5EF4-FFF2-40B4-BE49-F238E27FC236}">
                    <a16:creationId xmlns:a16="http://schemas.microsoft.com/office/drawing/2014/main" id="{1CACBAD1-B335-48A5-A07B-A64BE2DEE35B}"/>
                  </a:ext>
                </a:extLst>
              </p:cNvPr>
              <p:cNvSpPr/>
              <p:nvPr/>
            </p:nvSpPr>
            <p:spPr>
              <a:xfrm>
                <a:off x="6915750" y="1412900"/>
                <a:ext cx="1458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317" extrusionOk="0">
                    <a:moveTo>
                      <a:pt x="2971" y="0"/>
                    </a:moveTo>
                    <a:cubicBezTo>
                      <a:pt x="2233" y="0"/>
                      <a:pt x="1495" y="280"/>
                      <a:pt x="929" y="840"/>
                    </a:cubicBezTo>
                    <a:cubicBezTo>
                      <a:pt x="262" y="1518"/>
                      <a:pt x="0" y="2447"/>
                      <a:pt x="131" y="3316"/>
                    </a:cubicBezTo>
                    <a:lnTo>
                      <a:pt x="739" y="3256"/>
                    </a:lnTo>
                    <a:cubicBezTo>
                      <a:pt x="619" y="2554"/>
                      <a:pt x="822" y="1816"/>
                      <a:pt x="1370" y="1280"/>
                    </a:cubicBezTo>
                    <a:cubicBezTo>
                      <a:pt x="1810" y="834"/>
                      <a:pt x="2391" y="610"/>
                      <a:pt x="2971" y="610"/>
                    </a:cubicBezTo>
                    <a:cubicBezTo>
                      <a:pt x="3551" y="610"/>
                      <a:pt x="4132" y="834"/>
                      <a:pt x="4572" y="1280"/>
                    </a:cubicBezTo>
                    <a:cubicBezTo>
                      <a:pt x="5001" y="1709"/>
                      <a:pt x="5215" y="2256"/>
                      <a:pt x="5239" y="2828"/>
                    </a:cubicBezTo>
                    <a:lnTo>
                      <a:pt x="5834" y="2768"/>
                    </a:lnTo>
                    <a:cubicBezTo>
                      <a:pt x="5811" y="2066"/>
                      <a:pt x="5537" y="1375"/>
                      <a:pt x="5013" y="840"/>
                    </a:cubicBezTo>
                    <a:cubicBezTo>
                      <a:pt x="4447" y="280"/>
                      <a:pt x="3709" y="0"/>
                      <a:pt x="297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;p15">
                <a:extLst>
                  <a:ext uri="{FF2B5EF4-FFF2-40B4-BE49-F238E27FC236}">
                    <a16:creationId xmlns:a16="http://schemas.microsoft.com/office/drawing/2014/main" id="{B3D2E86B-5073-4052-B2D1-30FEF0EAC545}"/>
                  </a:ext>
                </a:extLst>
              </p:cNvPr>
              <p:cNvSpPr/>
              <p:nvPr/>
            </p:nvSpPr>
            <p:spPr>
              <a:xfrm>
                <a:off x="6877350" y="1382225"/>
                <a:ext cx="2601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10008" extrusionOk="0">
                    <a:moveTo>
                      <a:pt x="4507" y="611"/>
                    </a:moveTo>
                    <a:cubicBezTo>
                      <a:pt x="5403" y="611"/>
                      <a:pt x="6299" y="953"/>
                      <a:pt x="6977" y="1638"/>
                    </a:cubicBezTo>
                    <a:cubicBezTo>
                      <a:pt x="8335" y="2995"/>
                      <a:pt x="8335" y="5222"/>
                      <a:pt x="6977" y="6579"/>
                    </a:cubicBezTo>
                    <a:cubicBezTo>
                      <a:pt x="6299" y="7258"/>
                      <a:pt x="5403" y="7597"/>
                      <a:pt x="4507" y="7597"/>
                    </a:cubicBezTo>
                    <a:cubicBezTo>
                      <a:pt x="3611" y="7597"/>
                      <a:pt x="2715" y="7258"/>
                      <a:pt x="2036" y="6579"/>
                    </a:cubicBezTo>
                    <a:cubicBezTo>
                      <a:pt x="667" y="5222"/>
                      <a:pt x="667" y="2995"/>
                      <a:pt x="2036" y="1638"/>
                    </a:cubicBezTo>
                    <a:cubicBezTo>
                      <a:pt x="2715" y="953"/>
                      <a:pt x="3611" y="611"/>
                      <a:pt x="4507" y="611"/>
                    </a:cubicBezTo>
                    <a:close/>
                    <a:moveTo>
                      <a:pt x="8299" y="7365"/>
                    </a:moveTo>
                    <a:lnTo>
                      <a:pt x="9537" y="8603"/>
                    </a:lnTo>
                    <a:lnTo>
                      <a:pt x="9002" y="9139"/>
                    </a:lnTo>
                    <a:lnTo>
                      <a:pt x="7763" y="7901"/>
                    </a:lnTo>
                    <a:lnTo>
                      <a:pt x="8299" y="7365"/>
                    </a:lnTo>
                    <a:close/>
                    <a:moveTo>
                      <a:pt x="4507" y="1"/>
                    </a:moveTo>
                    <a:cubicBezTo>
                      <a:pt x="3456" y="1"/>
                      <a:pt x="2405" y="400"/>
                      <a:pt x="1608" y="1197"/>
                    </a:cubicBezTo>
                    <a:cubicBezTo>
                      <a:pt x="0" y="2805"/>
                      <a:pt x="0" y="5412"/>
                      <a:pt x="1608" y="7008"/>
                    </a:cubicBezTo>
                    <a:cubicBezTo>
                      <a:pt x="2404" y="7811"/>
                      <a:pt x="3452" y="8210"/>
                      <a:pt x="4502" y="8210"/>
                    </a:cubicBezTo>
                    <a:cubicBezTo>
                      <a:pt x="5445" y="8210"/>
                      <a:pt x="6390" y="7888"/>
                      <a:pt x="7156" y="7246"/>
                    </a:cubicBezTo>
                    <a:lnTo>
                      <a:pt x="7358" y="7448"/>
                    </a:lnTo>
                    <a:lnTo>
                      <a:pt x="6894" y="7901"/>
                    </a:lnTo>
                    <a:lnTo>
                      <a:pt x="9002" y="10008"/>
                    </a:lnTo>
                    <a:lnTo>
                      <a:pt x="10406" y="8603"/>
                    </a:lnTo>
                    <a:lnTo>
                      <a:pt x="8299" y="6496"/>
                    </a:lnTo>
                    <a:lnTo>
                      <a:pt x="7835" y="6960"/>
                    </a:lnTo>
                    <a:lnTo>
                      <a:pt x="7644" y="6758"/>
                    </a:lnTo>
                    <a:cubicBezTo>
                      <a:pt x="9002" y="5150"/>
                      <a:pt x="8930" y="2721"/>
                      <a:pt x="7406" y="1197"/>
                    </a:cubicBezTo>
                    <a:cubicBezTo>
                      <a:pt x="6608" y="400"/>
                      <a:pt x="5558" y="1"/>
                      <a:pt x="450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;p15">
                <a:extLst>
                  <a:ext uri="{FF2B5EF4-FFF2-40B4-BE49-F238E27FC236}">
                    <a16:creationId xmlns:a16="http://schemas.microsoft.com/office/drawing/2014/main" id="{F04BBA6A-99CC-4D6A-A9E9-7F0B0B44C5B7}"/>
                  </a:ext>
                </a:extLst>
              </p:cNvPr>
              <p:cNvSpPr txBox="1"/>
              <p:nvPr/>
            </p:nvSpPr>
            <p:spPr>
              <a:xfrm>
                <a:off x="5027718" y="1442600"/>
                <a:ext cx="1599081" cy="637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id-ID" sz="2000" dirty="0"/>
                  <a:t>3.000 (Lanjutan) + 2.000 (Baru) = </a:t>
                </a:r>
                <a:r>
                  <a:rPr lang="en-US" sz="2000" b="1" dirty="0"/>
                  <a:t>5</a:t>
                </a:r>
                <a:r>
                  <a:rPr lang="id-ID" sz="2000" b="1" dirty="0"/>
                  <a:t>.</a:t>
                </a:r>
                <a:r>
                  <a:rPr lang="en-US" sz="2000" b="1" dirty="0"/>
                  <a:t>000 SMK</a:t>
                </a:r>
                <a:r>
                  <a:rPr lang="id-ID" sz="2000" b="1" dirty="0"/>
                  <a:t> PK</a:t>
                </a:r>
                <a:endParaRPr lang="en-ID" sz="2000" b="1" dirty="0"/>
              </a:p>
            </p:txBody>
          </p:sp>
        </p:grpSp>
        <p:grpSp>
          <p:nvGrpSpPr>
            <p:cNvPr id="10" name="Google Shape;78;p15">
              <a:extLst>
                <a:ext uri="{FF2B5EF4-FFF2-40B4-BE49-F238E27FC236}">
                  <a16:creationId xmlns:a16="http://schemas.microsoft.com/office/drawing/2014/main" id="{31203D07-8CA7-4792-BC84-7A464D76FFCE}"/>
                </a:ext>
              </a:extLst>
            </p:cNvPr>
            <p:cNvGrpSpPr/>
            <p:nvPr/>
          </p:nvGrpSpPr>
          <p:grpSpPr>
            <a:xfrm>
              <a:off x="2234113" y="3846854"/>
              <a:ext cx="3087322" cy="2676973"/>
              <a:chOff x="1589849" y="2443825"/>
              <a:chExt cx="1925501" cy="1669575"/>
            </a:xfrm>
          </p:grpSpPr>
          <p:sp>
            <p:nvSpPr>
              <p:cNvPr id="20" name="Google Shape;79;p15">
                <a:extLst>
                  <a:ext uri="{FF2B5EF4-FFF2-40B4-BE49-F238E27FC236}">
                    <a16:creationId xmlns:a16="http://schemas.microsoft.com/office/drawing/2014/main" id="{0AB6076E-CE80-48AD-9352-C049DF18617C}"/>
                  </a:ext>
                </a:extLst>
              </p:cNvPr>
              <p:cNvSpPr/>
              <p:nvPr/>
            </p:nvSpPr>
            <p:spPr>
              <a:xfrm>
                <a:off x="3035500" y="2993300"/>
                <a:ext cx="230100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804" extrusionOk="0">
                    <a:moveTo>
                      <a:pt x="7097" y="0"/>
                    </a:moveTo>
                    <a:cubicBezTo>
                      <a:pt x="2810" y="2143"/>
                      <a:pt x="0" y="6549"/>
                      <a:pt x="0" y="11514"/>
                    </a:cubicBezTo>
                    <a:lnTo>
                      <a:pt x="0" y="44803"/>
                    </a:lnTo>
                    <a:lnTo>
                      <a:pt x="2179" y="44803"/>
                    </a:lnTo>
                    <a:lnTo>
                      <a:pt x="2179" y="11514"/>
                    </a:lnTo>
                    <a:cubicBezTo>
                      <a:pt x="2179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0;p15">
                <a:extLst>
                  <a:ext uri="{FF2B5EF4-FFF2-40B4-BE49-F238E27FC236}">
                    <a16:creationId xmlns:a16="http://schemas.microsoft.com/office/drawing/2014/main" id="{7EBB640B-9A0F-431A-9A3B-E45EBAA49025}"/>
                  </a:ext>
                </a:extLst>
              </p:cNvPr>
              <p:cNvSpPr/>
              <p:nvPr/>
            </p:nvSpPr>
            <p:spPr>
              <a:xfrm>
                <a:off x="2275275" y="2443825"/>
                <a:ext cx="124007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3" h="23563" extrusionOk="0">
                    <a:moveTo>
                      <a:pt x="1" y="0"/>
                    </a:moveTo>
                    <a:cubicBezTo>
                      <a:pt x="4621" y="1917"/>
                      <a:pt x="7871" y="6477"/>
                      <a:pt x="7871" y="11788"/>
                    </a:cubicBezTo>
                    <a:cubicBezTo>
                      <a:pt x="7871" y="17098"/>
                      <a:pt x="4621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2021</a:t>
                </a:r>
                <a:endParaRPr sz="24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22" name="Google Shape;81;p15">
                <a:extLst>
                  <a:ext uri="{FF2B5EF4-FFF2-40B4-BE49-F238E27FC236}">
                    <a16:creationId xmlns:a16="http://schemas.microsoft.com/office/drawing/2014/main" id="{292D6500-6550-4926-8AC2-FB368AD71A71}"/>
                  </a:ext>
                </a:extLst>
              </p:cNvPr>
              <p:cNvSpPr/>
              <p:nvPr/>
            </p:nvSpPr>
            <p:spPr>
              <a:xfrm>
                <a:off x="3219450" y="3823750"/>
                <a:ext cx="289350" cy="28965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586" extrusionOk="0">
                    <a:moveTo>
                      <a:pt x="5787" y="620"/>
                    </a:moveTo>
                    <a:cubicBezTo>
                      <a:pt x="8633" y="620"/>
                      <a:pt x="10954" y="2941"/>
                      <a:pt x="10954" y="5799"/>
                    </a:cubicBezTo>
                    <a:cubicBezTo>
                      <a:pt x="10954" y="8645"/>
                      <a:pt x="8633" y="10966"/>
                      <a:pt x="5787" y="10966"/>
                    </a:cubicBezTo>
                    <a:cubicBezTo>
                      <a:pt x="2929" y="10966"/>
                      <a:pt x="608" y="8645"/>
                      <a:pt x="608" y="5799"/>
                    </a:cubicBezTo>
                    <a:cubicBezTo>
                      <a:pt x="608" y="2941"/>
                      <a:pt x="2929" y="620"/>
                      <a:pt x="5787" y="620"/>
                    </a:cubicBezTo>
                    <a:close/>
                    <a:moveTo>
                      <a:pt x="5787" y="1"/>
                    </a:moveTo>
                    <a:cubicBezTo>
                      <a:pt x="2596" y="1"/>
                      <a:pt x="1" y="2596"/>
                      <a:pt x="1" y="5799"/>
                    </a:cubicBezTo>
                    <a:cubicBezTo>
                      <a:pt x="1" y="8990"/>
                      <a:pt x="2596" y="11585"/>
                      <a:pt x="5787" y="11585"/>
                    </a:cubicBezTo>
                    <a:cubicBezTo>
                      <a:pt x="8978" y="11585"/>
                      <a:pt x="11573" y="8990"/>
                      <a:pt x="11573" y="5799"/>
                    </a:cubicBezTo>
                    <a:cubicBezTo>
                      <a:pt x="11573" y="2596"/>
                      <a:pt x="8978" y="1"/>
                      <a:pt x="578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2;p15">
                <a:extLst>
                  <a:ext uri="{FF2B5EF4-FFF2-40B4-BE49-F238E27FC236}">
                    <a16:creationId xmlns:a16="http://schemas.microsoft.com/office/drawing/2014/main" id="{C7FC88B8-3B40-4DF2-88A5-ED22824D4B43}"/>
                  </a:ext>
                </a:extLst>
              </p:cNvPr>
              <p:cNvSpPr/>
              <p:nvPr/>
            </p:nvSpPr>
            <p:spPr>
              <a:xfrm>
                <a:off x="3298025" y="3870175"/>
                <a:ext cx="13070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8336" extrusionOk="0">
                    <a:moveTo>
                      <a:pt x="2299" y="1227"/>
                    </a:moveTo>
                    <a:lnTo>
                      <a:pt x="2299" y="3668"/>
                    </a:lnTo>
                    <a:cubicBezTo>
                      <a:pt x="2156" y="3632"/>
                      <a:pt x="2096" y="3609"/>
                      <a:pt x="2001" y="3573"/>
                    </a:cubicBezTo>
                    <a:cubicBezTo>
                      <a:pt x="1751" y="3501"/>
                      <a:pt x="1560" y="3418"/>
                      <a:pt x="1406" y="3323"/>
                    </a:cubicBezTo>
                    <a:cubicBezTo>
                      <a:pt x="1263" y="3228"/>
                      <a:pt x="1144" y="3120"/>
                      <a:pt x="1072" y="2989"/>
                    </a:cubicBezTo>
                    <a:cubicBezTo>
                      <a:pt x="1001" y="2847"/>
                      <a:pt x="965" y="2680"/>
                      <a:pt x="965" y="2477"/>
                    </a:cubicBezTo>
                    <a:cubicBezTo>
                      <a:pt x="965" y="2085"/>
                      <a:pt x="1084" y="1775"/>
                      <a:pt x="1358" y="1549"/>
                    </a:cubicBezTo>
                    <a:cubicBezTo>
                      <a:pt x="1584" y="1370"/>
                      <a:pt x="1846" y="1263"/>
                      <a:pt x="2299" y="1227"/>
                    </a:cubicBezTo>
                    <a:close/>
                    <a:moveTo>
                      <a:pt x="2894" y="4478"/>
                    </a:moveTo>
                    <a:cubicBezTo>
                      <a:pt x="3049" y="4513"/>
                      <a:pt x="3204" y="4549"/>
                      <a:pt x="3335" y="4585"/>
                    </a:cubicBezTo>
                    <a:cubicBezTo>
                      <a:pt x="3585" y="4668"/>
                      <a:pt x="3811" y="4752"/>
                      <a:pt x="3989" y="4859"/>
                    </a:cubicBezTo>
                    <a:cubicBezTo>
                      <a:pt x="4168" y="4966"/>
                      <a:pt x="4299" y="5097"/>
                      <a:pt x="4382" y="5240"/>
                    </a:cubicBezTo>
                    <a:cubicBezTo>
                      <a:pt x="4478" y="5383"/>
                      <a:pt x="4501" y="5561"/>
                      <a:pt x="4501" y="5775"/>
                    </a:cubicBezTo>
                    <a:cubicBezTo>
                      <a:pt x="4501" y="6168"/>
                      <a:pt x="4347" y="6466"/>
                      <a:pt x="4037" y="6668"/>
                    </a:cubicBezTo>
                    <a:cubicBezTo>
                      <a:pt x="3763" y="6835"/>
                      <a:pt x="3489" y="6942"/>
                      <a:pt x="2894" y="6954"/>
                    </a:cubicBezTo>
                    <a:lnTo>
                      <a:pt x="2894" y="4478"/>
                    </a:lnTo>
                    <a:close/>
                    <a:moveTo>
                      <a:pt x="2299" y="1"/>
                    </a:moveTo>
                    <a:lnTo>
                      <a:pt x="2299" y="632"/>
                    </a:lnTo>
                    <a:cubicBezTo>
                      <a:pt x="2144" y="644"/>
                      <a:pt x="1894" y="680"/>
                      <a:pt x="1715" y="739"/>
                    </a:cubicBezTo>
                    <a:cubicBezTo>
                      <a:pt x="1418" y="823"/>
                      <a:pt x="1168" y="953"/>
                      <a:pt x="953" y="1108"/>
                    </a:cubicBezTo>
                    <a:cubicBezTo>
                      <a:pt x="727" y="1275"/>
                      <a:pt x="572" y="1489"/>
                      <a:pt x="453" y="1727"/>
                    </a:cubicBezTo>
                    <a:cubicBezTo>
                      <a:pt x="334" y="1977"/>
                      <a:pt x="275" y="2263"/>
                      <a:pt x="275" y="2573"/>
                    </a:cubicBezTo>
                    <a:cubicBezTo>
                      <a:pt x="275" y="2847"/>
                      <a:pt x="322" y="3085"/>
                      <a:pt x="417" y="3275"/>
                    </a:cubicBezTo>
                    <a:cubicBezTo>
                      <a:pt x="501" y="3466"/>
                      <a:pt x="644" y="3620"/>
                      <a:pt x="834" y="3763"/>
                    </a:cubicBezTo>
                    <a:cubicBezTo>
                      <a:pt x="1013" y="3894"/>
                      <a:pt x="1227" y="4001"/>
                      <a:pt x="1501" y="4097"/>
                    </a:cubicBezTo>
                    <a:cubicBezTo>
                      <a:pt x="1739" y="4180"/>
                      <a:pt x="2001" y="4252"/>
                      <a:pt x="2299" y="4323"/>
                    </a:cubicBezTo>
                    <a:lnTo>
                      <a:pt x="2299" y="6930"/>
                    </a:lnTo>
                    <a:cubicBezTo>
                      <a:pt x="2299" y="6918"/>
                      <a:pt x="2120" y="6907"/>
                      <a:pt x="2025" y="6883"/>
                    </a:cubicBezTo>
                    <a:cubicBezTo>
                      <a:pt x="1787" y="6835"/>
                      <a:pt x="1572" y="6776"/>
                      <a:pt x="1358" y="6680"/>
                    </a:cubicBezTo>
                    <a:cubicBezTo>
                      <a:pt x="1156" y="6597"/>
                      <a:pt x="965" y="6490"/>
                      <a:pt x="798" y="6383"/>
                    </a:cubicBezTo>
                    <a:cubicBezTo>
                      <a:pt x="620" y="6264"/>
                      <a:pt x="477" y="6145"/>
                      <a:pt x="358" y="6014"/>
                    </a:cubicBezTo>
                    <a:lnTo>
                      <a:pt x="1" y="6561"/>
                    </a:lnTo>
                    <a:cubicBezTo>
                      <a:pt x="668" y="7133"/>
                      <a:pt x="1406" y="7454"/>
                      <a:pt x="2299" y="7538"/>
                    </a:cubicBezTo>
                    <a:lnTo>
                      <a:pt x="2299" y="8335"/>
                    </a:lnTo>
                    <a:lnTo>
                      <a:pt x="2894" y="8335"/>
                    </a:lnTo>
                    <a:lnTo>
                      <a:pt x="2894" y="7550"/>
                    </a:lnTo>
                    <a:cubicBezTo>
                      <a:pt x="3192" y="7538"/>
                      <a:pt x="3489" y="7502"/>
                      <a:pt x="3739" y="7442"/>
                    </a:cubicBezTo>
                    <a:cubicBezTo>
                      <a:pt x="4037" y="7371"/>
                      <a:pt x="4311" y="7252"/>
                      <a:pt x="4525" y="7097"/>
                    </a:cubicBezTo>
                    <a:cubicBezTo>
                      <a:pt x="4751" y="6942"/>
                      <a:pt x="4930" y="6752"/>
                      <a:pt x="5049" y="6526"/>
                    </a:cubicBezTo>
                    <a:cubicBezTo>
                      <a:pt x="5168" y="6287"/>
                      <a:pt x="5228" y="6026"/>
                      <a:pt x="5228" y="5704"/>
                    </a:cubicBezTo>
                    <a:cubicBezTo>
                      <a:pt x="5228" y="5395"/>
                      <a:pt x="5180" y="5144"/>
                      <a:pt x="5073" y="4930"/>
                    </a:cubicBezTo>
                    <a:cubicBezTo>
                      <a:pt x="4966" y="4728"/>
                      <a:pt x="4811" y="4549"/>
                      <a:pt x="4597" y="4406"/>
                    </a:cubicBezTo>
                    <a:cubicBezTo>
                      <a:pt x="4394" y="4263"/>
                      <a:pt x="4120" y="4144"/>
                      <a:pt x="3823" y="4049"/>
                    </a:cubicBezTo>
                    <a:cubicBezTo>
                      <a:pt x="3561" y="3954"/>
                      <a:pt x="3335" y="3882"/>
                      <a:pt x="2894" y="3811"/>
                    </a:cubicBezTo>
                    <a:lnTo>
                      <a:pt x="2894" y="1215"/>
                    </a:lnTo>
                    <a:cubicBezTo>
                      <a:pt x="3192" y="1239"/>
                      <a:pt x="3513" y="1299"/>
                      <a:pt x="3775" y="1406"/>
                    </a:cubicBezTo>
                    <a:cubicBezTo>
                      <a:pt x="4097" y="1549"/>
                      <a:pt x="4370" y="1715"/>
                      <a:pt x="4561" y="1942"/>
                    </a:cubicBezTo>
                    <a:lnTo>
                      <a:pt x="4894" y="1394"/>
                    </a:lnTo>
                    <a:cubicBezTo>
                      <a:pt x="4608" y="1144"/>
                      <a:pt x="4263" y="953"/>
                      <a:pt x="3906" y="811"/>
                    </a:cubicBezTo>
                    <a:cubicBezTo>
                      <a:pt x="3608" y="703"/>
                      <a:pt x="3335" y="632"/>
                      <a:pt x="2894" y="620"/>
                    </a:cubicBezTo>
                    <a:lnTo>
                      <a:pt x="2894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4;p15">
                <a:extLst>
                  <a:ext uri="{FF2B5EF4-FFF2-40B4-BE49-F238E27FC236}">
                    <a16:creationId xmlns:a16="http://schemas.microsoft.com/office/drawing/2014/main" id="{66819EF3-5D3F-4A7F-B98D-29F43C042D3F}"/>
                  </a:ext>
                </a:extLst>
              </p:cNvPr>
              <p:cNvSpPr txBox="1"/>
              <p:nvPr/>
            </p:nvSpPr>
            <p:spPr>
              <a:xfrm>
                <a:off x="1589849" y="3608949"/>
                <a:ext cx="1401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id-ID" sz="2000" dirty="0"/>
                  <a:t>479 SMK </a:t>
                </a:r>
                <a:r>
                  <a:rPr lang="id-ID" sz="2000" dirty="0" err="1"/>
                  <a:t>CoE</a:t>
                </a:r>
                <a:r>
                  <a:rPr lang="id-ID" sz="2000" dirty="0"/>
                  <a:t> +</a:t>
                </a:r>
                <a:r>
                  <a:rPr lang="en-US" sz="2000" dirty="0"/>
                  <a:t> </a:t>
                </a:r>
                <a:r>
                  <a:rPr lang="id-ID" sz="2000" dirty="0"/>
                  <a:t>422 SMK PK = </a:t>
                </a:r>
                <a:r>
                  <a:rPr lang="id-ID" sz="2000" b="1" dirty="0"/>
                  <a:t>901</a:t>
                </a:r>
                <a:r>
                  <a:rPr lang="en-US" sz="2000" b="1" dirty="0"/>
                  <a:t> SMK</a:t>
                </a:r>
                <a:r>
                  <a:rPr lang="id-ID" sz="2000" b="1" dirty="0"/>
                  <a:t> PK</a:t>
                </a:r>
                <a:endParaRPr lang="en-ID" sz="2000" b="1" dirty="0"/>
              </a:p>
            </p:txBody>
          </p:sp>
        </p:grpSp>
        <p:grpSp>
          <p:nvGrpSpPr>
            <p:cNvPr id="11" name="Google Shape;85;p15">
              <a:extLst>
                <a:ext uri="{FF2B5EF4-FFF2-40B4-BE49-F238E27FC236}">
                  <a16:creationId xmlns:a16="http://schemas.microsoft.com/office/drawing/2014/main" id="{DA18E9E7-733D-433F-8BDC-D2F0DEEBAE1F}"/>
                </a:ext>
              </a:extLst>
            </p:cNvPr>
            <p:cNvGrpSpPr/>
            <p:nvPr/>
          </p:nvGrpSpPr>
          <p:grpSpPr>
            <a:xfrm>
              <a:off x="6010609" y="3846855"/>
              <a:ext cx="3182801" cy="2699862"/>
              <a:chOff x="3945175" y="2443825"/>
              <a:chExt cx="1985050" cy="1683850"/>
            </a:xfrm>
          </p:grpSpPr>
          <p:sp>
            <p:nvSpPr>
              <p:cNvPr id="12" name="Google Shape;86;p15">
                <a:extLst>
                  <a:ext uri="{FF2B5EF4-FFF2-40B4-BE49-F238E27FC236}">
                    <a16:creationId xmlns:a16="http://schemas.microsoft.com/office/drawing/2014/main" id="{B985BD05-B60C-4E8B-B1F8-4A7C1CC9BC89}"/>
                  </a:ext>
                </a:extLst>
              </p:cNvPr>
              <p:cNvSpPr/>
              <p:nvPr/>
            </p:nvSpPr>
            <p:spPr>
              <a:xfrm>
                <a:off x="5409300" y="2993300"/>
                <a:ext cx="230125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44804" extrusionOk="0">
                    <a:moveTo>
                      <a:pt x="7097" y="0"/>
                    </a:moveTo>
                    <a:cubicBezTo>
                      <a:pt x="2811" y="2143"/>
                      <a:pt x="1" y="6549"/>
                      <a:pt x="1" y="11514"/>
                    </a:cubicBezTo>
                    <a:lnTo>
                      <a:pt x="1" y="44803"/>
                    </a:lnTo>
                    <a:lnTo>
                      <a:pt x="2180" y="44803"/>
                    </a:lnTo>
                    <a:lnTo>
                      <a:pt x="2180" y="11514"/>
                    </a:lnTo>
                    <a:cubicBezTo>
                      <a:pt x="2180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7;p15">
                <a:extLst>
                  <a:ext uri="{FF2B5EF4-FFF2-40B4-BE49-F238E27FC236}">
                    <a16:creationId xmlns:a16="http://schemas.microsoft.com/office/drawing/2014/main" id="{D0F349A6-6293-4D57-BE6A-30ECAF34A933}"/>
                  </a:ext>
                </a:extLst>
              </p:cNvPr>
              <p:cNvSpPr/>
              <p:nvPr/>
            </p:nvSpPr>
            <p:spPr>
              <a:xfrm>
                <a:off x="4645825" y="2443825"/>
                <a:ext cx="1240350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4" h="23563" extrusionOk="0">
                    <a:moveTo>
                      <a:pt x="0" y="0"/>
                    </a:moveTo>
                    <a:cubicBezTo>
                      <a:pt x="4620" y="1917"/>
                      <a:pt x="7870" y="6477"/>
                      <a:pt x="7870" y="11788"/>
                    </a:cubicBezTo>
                    <a:cubicBezTo>
                      <a:pt x="7870" y="17098"/>
                      <a:pt x="4620" y="21646"/>
                      <a:pt x="0" y="23563"/>
                    </a:cubicBezTo>
                    <a:lnTo>
                      <a:pt x="37826" y="23563"/>
                    </a:lnTo>
                    <a:cubicBezTo>
                      <a:pt x="44339" y="23563"/>
                      <a:pt x="49614" y="18288"/>
                      <a:pt x="49614" y="11788"/>
                    </a:cubicBezTo>
                    <a:cubicBezTo>
                      <a:pt x="49614" y="5275"/>
                      <a:pt x="44339" y="0"/>
                      <a:pt x="3782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2023</a:t>
                </a:r>
                <a:endParaRPr sz="2400" b="1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14" name="Google Shape;88;p15">
                <a:extLst>
                  <a:ext uri="{FF2B5EF4-FFF2-40B4-BE49-F238E27FC236}">
                    <a16:creationId xmlns:a16="http://schemas.microsoft.com/office/drawing/2014/main" id="{BFA95E0C-42DA-4557-B912-11740FC9C57F}"/>
                  </a:ext>
                </a:extLst>
              </p:cNvPr>
              <p:cNvSpPr/>
              <p:nvPr/>
            </p:nvSpPr>
            <p:spPr>
              <a:xfrm>
                <a:off x="566827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91"/>
                      <a:pt x="203" y="881"/>
                      <a:pt x="441" y="881"/>
                    </a:cubicBezTo>
                    <a:cubicBezTo>
                      <a:pt x="691" y="881"/>
                      <a:pt x="881" y="691"/>
                      <a:pt x="881" y="441"/>
                    </a:cubicBezTo>
                    <a:cubicBezTo>
                      <a:pt x="881" y="203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9;p15">
                <a:extLst>
                  <a:ext uri="{FF2B5EF4-FFF2-40B4-BE49-F238E27FC236}">
                    <a16:creationId xmlns:a16="http://schemas.microsoft.com/office/drawing/2014/main" id="{732C0AD7-77D5-4489-B295-9285E3D33D63}"/>
                  </a:ext>
                </a:extLst>
              </p:cNvPr>
              <p:cNvSpPr/>
              <p:nvPr/>
            </p:nvSpPr>
            <p:spPr>
              <a:xfrm>
                <a:off x="5712325" y="3945200"/>
                <a:ext cx="223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91"/>
                      <a:pt x="203" y="881"/>
                      <a:pt x="441" y="881"/>
                    </a:cubicBezTo>
                    <a:cubicBezTo>
                      <a:pt x="691" y="881"/>
                      <a:pt x="893" y="691"/>
                      <a:pt x="893" y="441"/>
                    </a:cubicBezTo>
                    <a:cubicBezTo>
                      <a:pt x="893" y="203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0;p15">
                <a:extLst>
                  <a:ext uri="{FF2B5EF4-FFF2-40B4-BE49-F238E27FC236}">
                    <a16:creationId xmlns:a16="http://schemas.microsoft.com/office/drawing/2014/main" id="{85730BA3-4E78-473B-9BDA-330030D11775}"/>
                  </a:ext>
                </a:extLst>
              </p:cNvPr>
              <p:cNvSpPr/>
              <p:nvPr/>
            </p:nvSpPr>
            <p:spPr>
              <a:xfrm>
                <a:off x="575667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191" y="0"/>
                      <a:pt x="0" y="203"/>
                      <a:pt x="0" y="441"/>
                    </a:cubicBezTo>
                    <a:cubicBezTo>
                      <a:pt x="0" y="691"/>
                      <a:pt x="191" y="881"/>
                      <a:pt x="441" y="881"/>
                    </a:cubicBezTo>
                    <a:cubicBezTo>
                      <a:pt x="679" y="881"/>
                      <a:pt x="881" y="691"/>
                      <a:pt x="881" y="441"/>
                    </a:cubicBezTo>
                    <a:cubicBezTo>
                      <a:pt x="881" y="203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1;p15">
                <a:extLst>
                  <a:ext uri="{FF2B5EF4-FFF2-40B4-BE49-F238E27FC236}">
                    <a16:creationId xmlns:a16="http://schemas.microsoft.com/office/drawing/2014/main" id="{EA6FBB0C-D5DF-4A6B-8086-65E529A25DF8}"/>
                  </a:ext>
                </a:extLst>
              </p:cNvPr>
              <p:cNvSpPr/>
              <p:nvPr/>
            </p:nvSpPr>
            <p:spPr>
              <a:xfrm>
                <a:off x="5800725" y="3945200"/>
                <a:ext cx="220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441" y="0"/>
                    </a:moveTo>
                    <a:cubicBezTo>
                      <a:pt x="191" y="0"/>
                      <a:pt x="1" y="203"/>
                      <a:pt x="1" y="441"/>
                    </a:cubicBezTo>
                    <a:cubicBezTo>
                      <a:pt x="1" y="691"/>
                      <a:pt x="191" y="881"/>
                      <a:pt x="441" y="881"/>
                    </a:cubicBezTo>
                    <a:cubicBezTo>
                      <a:pt x="679" y="881"/>
                      <a:pt x="882" y="691"/>
                      <a:pt x="882" y="441"/>
                    </a:cubicBezTo>
                    <a:cubicBezTo>
                      <a:pt x="882" y="203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2;p15">
                <a:extLst>
                  <a:ext uri="{FF2B5EF4-FFF2-40B4-BE49-F238E27FC236}">
                    <a16:creationId xmlns:a16="http://schemas.microsoft.com/office/drawing/2014/main" id="{76E4303A-EA7B-415D-AFBF-535CCDAD95D4}"/>
                  </a:ext>
                </a:extLst>
              </p:cNvPr>
              <p:cNvSpPr/>
              <p:nvPr/>
            </p:nvSpPr>
            <p:spPr>
              <a:xfrm>
                <a:off x="5614100" y="3803225"/>
                <a:ext cx="316125" cy="324450"/>
              </a:xfrm>
              <a:custGeom>
                <a:avLst/>
                <a:gdLst/>
                <a:ahLst/>
                <a:cxnLst/>
                <a:rect l="l" t="t" r="r" b="b"/>
                <a:pathLst>
                  <a:path w="12645" h="12978" extrusionOk="0">
                    <a:moveTo>
                      <a:pt x="11406" y="583"/>
                    </a:moveTo>
                    <a:cubicBezTo>
                      <a:pt x="11799" y="583"/>
                      <a:pt x="12192" y="881"/>
                      <a:pt x="12192" y="1286"/>
                    </a:cubicBezTo>
                    <a:lnTo>
                      <a:pt x="12192" y="5441"/>
                    </a:lnTo>
                    <a:lnTo>
                      <a:pt x="12204" y="5441"/>
                    </a:lnTo>
                    <a:cubicBezTo>
                      <a:pt x="12204" y="5763"/>
                      <a:pt x="12026" y="5882"/>
                      <a:pt x="12026" y="5882"/>
                    </a:cubicBezTo>
                    <a:lnTo>
                      <a:pt x="11966" y="5917"/>
                    </a:lnTo>
                    <a:cubicBezTo>
                      <a:pt x="11871" y="6025"/>
                      <a:pt x="11776" y="6132"/>
                      <a:pt x="11728" y="6156"/>
                    </a:cubicBezTo>
                    <a:lnTo>
                      <a:pt x="10418" y="7180"/>
                    </a:lnTo>
                    <a:lnTo>
                      <a:pt x="10418" y="3977"/>
                    </a:lnTo>
                    <a:cubicBezTo>
                      <a:pt x="10418" y="3274"/>
                      <a:pt x="9787" y="2667"/>
                      <a:pt x="9085" y="2667"/>
                    </a:cubicBezTo>
                    <a:lnTo>
                      <a:pt x="2822" y="2667"/>
                    </a:lnTo>
                    <a:lnTo>
                      <a:pt x="2822" y="1286"/>
                    </a:lnTo>
                    <a:cubicBezTo>
                      <a:pt x="2822" y="881"/>
                      <a:pt x="3120" y="583"/>
                      <a:pt x="3525" y="583"/>
                    </a:cubicBezTo>
                    <a:close/>
                    <a:moveTo>
                      <a:pt x="9085" y="3274"/>
                    </a:moveTo>
                    <a:cubicBezTo>
                      <a:pt x="9466" y="3274"/>
                      <a:pt x="9823" y="3596"/>
                      <a:pt x="9823" y="3977"/>
                    </a:cubicBezTo>
                    <a:lnTo>
                      <a:pt x="9823" y="8144"/>
                    </a:lnTo>
                    <a:cubicBezTo>
                      <a:pt x="9823" y="8442"/>
                      <a:pt x="9668" y="8561"/>
                      <a:pt x="9668" y="8561"/>
                    </a:cubicBezTo>
                    <a:lnTo>
                      <a:pt x="9621" y="8608"/>
                    </a:lnTo>
                    <a:cubicBezTo>
                      <a:pt x="9525" y="8704"/>
                      <a:pt x="9371" y="8823"/>
                      <a:pt x="9335" y="8846"/>
                    </a:cubicBezTo>
                    <a:lnTo>
                      <a:pt x="5358" y="11835"/>
                    </a:lnTo>
                    <a:lnTo>
                      <a:pt x="5358" y="8775"/>
                    </a:lnTo>
                    <a:lnTo>
                      <a:pt x="1203" y="8775"/>
                    </a:lnTo>
                    <a:cubicBezTo>
                      <a:pt x="810" y="8775"/>
                      <a:pt x="441" y="8525"/>
                      <a:pt x="441" y="8144"/>
                    </a:cubicBezTo>
                    <a:lnTo>
                      <a:pt x="441" y="3977"/>
                    </a:lnTo>
                    <a:cubicBezTo>
                      <a:pt x="441" y="3596"/>
                      <a:pt x="810" y="3274"/>
                      <a:pt x="1203" y="3274"/>
                    </a:cubicBezTo>
                    <a:close/>
                    <a:moveTo>
                      <a:pt x="3525" y="0"/>
                    </a:moveTo>
                    <a:cubicBezTo>
                      <a:pt x="2834" y="0"/>
                      <a:pt x="2227" y="595"/>
                      <a:pt x="2227" y="1286"/>
                    </a:cubicBezTo>
                    <a:lnTo>
                      <a:pt x="2227" y="2679"/>
                    </a:lnTo>
                    <a:lnTo>
                      <a:pt x="1203" y="2679"/>
                    </a:lnTo>
                    <a:cubicBezTo>
                      <a:pt x="500" y="2679"/>
                      <a:pt x="0" y="3274"/>
                      <a:pt x="0" y="3977"/>
                    </a:cubicBezTo>
                    <a:lnTo>
                      <a:pt x="0" y="8144"/>
                    </a:lnTo>
                    <a:cubicBezTo>
                      <a:pt x="0" y="8846"/>
                      <a:pt x="500" y="9370"/>
                      <a:pt x="1203" y="9370"/>
                    </a:cubicBezTo>
                    <a:lnTo>
                      <a:pt x="4906" y="9370"/>
                    </a:lnTo>
                    <a:lnTo>
                      <a:pt x="4906" y="12978"/>
                    </a:lnTo>
                    <a:lnTo>
                      <a:pt x="9680" y="9323"/>
                    </a:lnTo>
                    <a:cubicBezTo>
                      <a:pt x="9799" y="9251"/>
                      <a:pt x="9978" y="9085"/>
                      <a:pt x="10061" y="9001"/>
                    </a:cubicBezTo>
                    <a:cubicBezTo>
                      <a:pt x="10144" y="8918"/>
                      <a:pt x="10406" y="8656"/>
                      <a:pt x="10406" y="8144"/>
                    </a:cubicBezTo>
                    <a:lnTo>
                      <a:pt x="10406" y="7834"/>
                    </a:lnTo>
                    <a:lnTo>
                      <a:pt x="11990" y="6608"/>
                    </a:lnTo>
                    <a:cubicBezTo>
                      <a:pt x="12109" y="6537"/>
                      <a:pt x="12252" y="6370"/>
                      <a:pt x="12335" y="6287"/>
                    </a:cubicBezTo>
                    <a:cubicBezTo>
                      <a:pt x="12419" y="6203"/>
                      <a:pt x="12645" y="5953"/>
                      <a:pt x="12645" y="5441"/>
                    </a:cubicBezTo>
                    <a:lnTo>
                      <a:pt x="12645" y="1286"/>
                    </a:lnTo>
                    <a:cubicBezTo>
                      <a:pt x="12645" y="595"/>
                      <a:pt x="12097" y="0"/>
                      <a:pt x="1140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4;p15">
                <a:extLst>
                  <a:ext uri="{FF2B5EF4-FFF2-40B4-BE49-F238E27FC236}">
                    <a16:creationId xmlns:a16="http://schemas.microsoft.com/office/drawing/2014/main" id="{F1A1CA5A-A5B0-4CC7-80DB-5C759E3EBA94}"/>
                  </a:ext>
                </a:extLst>
              </p:cNvPr>
              <p:cNvSpPr txBox="1"/>
              <p:nvPr/>
            </p:nvSpPr>
            <p:spPr>
              <a:xfrm>
                <a:off x="3945175" y="3604525"/>
                <a:ext cx="1401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id-ID" sz="2000" dirty="0"/>
                  <a:t>1070 (Lanjutan) + 1930 (Baru) = </a:t>
                </a:r>
                <a:r>
                  <a:rPr lang="id-ID" sz="2000" b="1" dirty="0"/>
                  <a:t>3.000 </a:t>
                </a:r>
                <a:r>
                  <a:rPr lang="en-US" sz="2000" b="1" dirty="0"/>
                  <a:t>SMK</a:t>
                </a:r>
                <a:r>
                  <a:rPr lang="id-ID" sz="2000" b="1" dirty="0"/>
                  <a:t> PK</a:t>
                </a:r>
                <a:endParaRPr lang="en-ID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64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865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alphaModFix amt="5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t="3424" b="3424"/>
          <a:stretch>
            <a:fillRect/>
          </a:stretch>
        </p:blipFill>
        <p:spPr>
          <a:xfrm>
            <a:off x="270" y="153516"/>
            <a:ext cx="12191730" cy="6704484"/>
          </a:xfrm>
          <a:prstGeom prst="rect">
            <a:avLst/>
          </a:prstGeom>
        </p:spPr>
      </p:pic>
      <p:sp>
        <p:nvSpPr>
          <p:cNvPr id="1475" name="Google Shape;1475;p164"/>
          <p:cNvSpPr txBox="1"/>
          <p:nvPr/>
        </p:nvSpPr>
        <p:spPr>
          <a:xfrm>
            <a:off x="7753993" y="5539364"/>
            <a:ext cx="42749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GB" sz="48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Terima kasih</a:t>
            </a:r>
            <a:endParaRPr sz="4800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54AF5-1D94-4A6A-B5C5-6C82AB930D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7AC4A0C-E886-4092-B344-1338F29E44DB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366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24" y="0"/>
            <a:ext cx="6236276" cy="6858000"/>
          </a:xfrm>
          <a:prstGeom prst="rect">
            <a:avLst/>
          </a:prstGeom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48" y="5038359"/>
            <a:ext cx="1123315" cy="11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565" y="5397"/>
            <a:ext cx="7438828" cy="87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INPRES NO. 9 TAHUN 2016</a:t>
            </a:r>
            <a:endParaRPr kumimoji="0" lang="id-ID" sz="4800" b="0" i="1" u="none" strike="noStrike" kern="1200" cap="none" spc="0" normalizeH="0" baseline="0" noProof="0" dirty="0">
              <a:ln>
                <a:noFill/>
              </a:ln>
              <a:solidFill>
                <a:srgbClr val="B7491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565" y="748167"/>
            <a:ext cx="7311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d-ID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entang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Revitalisasi SMK dalam Rangka Peningkatan Kualitas dan Daya Saing Sumber Daya Manusia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917" y="2676009"/>
            <a:ext cx="19672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membuat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jalan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pengembangan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11" y="1803288"/>
            <a:ext cx="913080" cy="81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532" y="1632478"/>
            <a:ext cx="948736" cy="9982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1656" y="2676009"/>
            <a:ext cx="22266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pengembangan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penyelerasan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kurikulum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076" y="1591983"/>
            <a:ext cx="802518" cy="1030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82005" y="2676009"/>
            <a:ext cx="25733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inovasi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pemenuhan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peningkatan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profesionalitas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guru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tendik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26" y="3412840"/>
            <a:ext cx="1209786" cy="1209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708" y="4537861"/>
            <a:ext cx="24636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kerjasama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sekolah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usaha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serta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perguan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tinggi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Image result for certificat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61" y="3464587"/>
            <a:ext cx="1194741" cy="11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7758" y="4535819"/>
            <a:ext cx="210134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meningkatkan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akses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sertifikasi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lulusan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SMK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akredetasi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0929" y="6164488"/>
            <a:ext cx="25627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membentuk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kelompok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pengembangan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DA8B0-EA24-4363-B65D-F2DA50FD57E8}"/>
              </a:ext>
            </a:extLst>
          </p:cNvPr>
          <p:cNvSpPr/>
          <p:nvPr/>
        </p:nvSpPr>
        <p:spPr>
          <a:xfrm>
            <a:off x="292917" y="1803288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D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264DE-4205-466A-A5ED-CD036142C164}"/>
              </a:ext>
            </a:extLst>
          </p:cNvPr>
          <p:cNvSpPr/>
          <p:nvPr/>
        </p:nvSpPr>
        <p:spPr>
          <a:xfrm>
            <a:off x="218325" y="3646113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ECFA99-F6F6-4106-8D74-959C9D2BAAC8}"/>
              </a:ext>
            </a:extLst>
          </p:cNvPr>
          <p:cNvSpPr/>
          <p:nvPr/>
        </p:nvSpPr>
        <p:spPr>
          <a:xfrm>
            <a:off x="4865576" y="1800400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ID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2498CC-F6EA-496C-9B5C-463734F5BDC5}"/>
              </a:ext>
            </a:extLst>
          </p:cNvPr>
          <p:cNvSpPr/>
          <p:nvPr/>
        </p:nvSpPr>
        <p:spPr>
          <a:xfrm>
            <a:off x="2722332" y="1803288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D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F210BC-DF79-49D8-87A1-93E9DEAFCEA2}"/>
              </a:ext>
            </a:extLst>
          </p:cNvPr>
          <p:cNvSpPr/>
          <p:nvPr/>
        </p:nvSpPr>
        <p:spPr>
          <a:xfrm>
            <a:off x="1745548" y="5409851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8E4F47-7B02-4F4D-AAAA-2F37CCDDD37F}"/>
              </a:ext>
            </a:extLst>
          </p:cNvPr>
          <p:cNvSpPr/>
          <p:nvPr/>
        </p:nvSpPr>
        <p:spPr>
          <a:xfrm>
            <a:off x="3350504" y="3714056"/>
            <a:ext cx="378709" cy="38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92;p31">
            <a:extLst>
              <a:ext uri="{FF2B5EF4-FFF2-40B4-BE49-F238E27FC236}">
                <a16:creationId xmlns:a16="http://schemas.microsoft.com/office/drawing/2014/main" id="{E6DAB63A-CCA6-4D25-873F-7EB5270A1CFE}"/>
              </a:ext>
            </a:extLst>
          </p:cNvPr>
          <p:cNvCxnSpPr/>
          <p:nvPr/>
        </p:nvCxnSpPr>
        <p:spPr>
          <a:xfrm rot="10800000">
            <a:off x="7382891" y="5253809"/>
            <a:ext cx="617400" cy="4800"/>
          </a:xfrm>
          <a:prstGeom prst="bentConnector3">
            <a:avLst>
              <a:gd name="adj1" fmla="val 50000"/>
            </a:avLst>
          </a:prstGeom>
          <a:noFill/>
          <a:ln w="50800" cap="flat" cmpd="sng">
            <a:solidFill>
              <a:srgbClr val="404040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" name="Google Shape;293;p31">
            <a:extLst>
              <a:ext uri="{FF2B5EF4-FFF2-40B4-BE49-F238E27FC236}">
                <a16:creationId xmlns:a16="http://schemas.microsoft.com/office/drawing/2014/main" id="{B4E0359D-1575-4571-96CB-886231049C76}"/>
              </a:ext>
            </a:extLst>
          </p:cNvPr>
          <p:cNvCxnSpPr/>
          <p:nvPr/>
        </p:nvCxnSpPr>
        <p:spPr>
          <a:xfrm rot="10800000">
            <a:off x="3666416" y="5317434"/>
            <a:ext cx="762000" cy="1500"/>
          </a:xfrm>
          <a:prstGeom prst="bentConnector3">
            <a:avLst>
              <a:gd name="adj1" fmla="val 50000"/>
            </a:avLst>
          </a:prstGeom>
          <a:noFill/>
          <a:ln w="50800" cap="flat" cmpd="sng">
            <a:solidFill>
              <a:srgbClr val="404040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4" name="Google Shape;294;p31">
            <a:extLst>
              <a:ext uri="{FF2B5EF4-FFF2-40B4-BE49-F238E27FC236}">
                <a16:creationId xmlns:a16="http://schemas.microsoft.com/office/drawing/2014/main" id="{6FA82EB1-09CC-47C2-B107-220169E6E9C3}"/>
              </a:ext>
            </a:extLst>
          </p:cNvPr>
          <p:cNvGrpSpPr/>
          <p:nvPr/>
        </p:nvGrpSpPr>
        <p:grpSpPr>
          <a:xfrm>
            <a:off x="45160" y="1564921"/>
            <a:ext cx="12068874" cy="4481899"/>
            <a:chOff x="-42802467" y="17"/>
            <a:chExt cx="2147483647" cy="2147483647"/>
          </a:xfrm>
        </p:grpSpPr>
        <p:grpSp>
          <p:nvGrpSpPr>
            <p:cNvPr id="5" name="Google Shape;295;p31">
              <a:extLst>
                <a:ext uri="{FF2B5EF4-FFF2-40B4-BE49-F238E27FC236}">
                  <a16:creationId xmlns:a16="http://schemas.microsoft.com/office/drawing/2014/main" id="{CE976366-CF2B-403B-A023-4F212F96D12F}"/>
                </a:ext>
              </a:extLst>
            </p:cNvPr>
            <p:cNvGrpSpPr/>
            <p:nvPr/>
          </p:nvGrpSpPr>
          <p:grpSpPr>
            <a:xfrm flipH="1">
              <a:off x="1084092920" y="142003321"/>
              <a:ext cx="234166757" cy="1236007152"/>
              <a:chOff x="0" y="0"/>
              <a:chExt cx="961721159" cy="2147483647"/>
            </a:xfrm>
          </p:grpSpPr>
          <p:cxnSp>
            <p:nvCxnSpPr>
              <p:cNvPr id="40" name="Google Shape;296;p31">
                <a:extLst>
                  <a:ext uri="{FF2B5EF4-FFF2-40B4-BE49-F238E27FC236}">
                    <a16:creationId xmlns:a16="http://schemas.microsoft.com/office/drawing/2014/main" id="{D45FE099-53F3-44C9-AFA8-AB72F242326C}"/>
                  </a:ext>
                </a:extLst>
              </p:cNvPr>
              <p:cNvCxnSpPr/>
              <p:nvPr/>
            </p:nvCxnSpPr>
            <p:spPr>
              <a:xfrm rot="5400000" flipH="1">
                <a:off x="-25173181" y="1640191428"/>
                <a:ext cx="532465734" cy="482119274"/>
              </a:xfrm>
              <a:prstGeom prst="bentConnector3">
                <a:avLst>
                  <a:gd name="adj1" fmla="val 21827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41" name="Google Shape;297;p31">
                <a:extLst>
                  <a:ext uri="{FF2B5EF4-FFF2-40B4-BE49-F238E27FC236}">
                    <a16:creationId xmlns:a16="http://schemas.microsoft.com/office/drawing/2014/main" id="{DC324771-9788-47B5-A1B6-1721D759FE22}"/>
                  </a:ext>
                </a:extLst>
              </p:cNvPr>
              <p:cNvCxnSpPr/>
              <p:nvPr/>
            </p:nvCxnSpPr>
            <p:spPr>
              <a:xfrm rot="5400000" flipH="1">
                <a:off x="-540011376" y="645750870"/>
                <a:ext cx="2147483647" cy="855981306"/>
              </a:xfrm>
              <a:prstGeom prst="bentConnector3">
                <a:avLst>
                  <a:gd name="adj1" fmla="val 21592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42" name="Google Shape;298;p31">
                <a:extLst>
                  <a:ext uri="{FF2B5EF4-FFF2-40B4-BE49-F238E27FC236}">
                    <a16:creationId xmlns:a16="http://schemas.microsoft.com/office/drawing/2014/main" id="{25A3C4CF-97F4-4E28-9584-5859715FD58E}"/>
                  </a:ext>
                </a:extLst>
              </p:cNvPr>
              <p:cNvCxnSpPr/>
              <p:nvPr/>
            </p:nvCxnSpPr>
            <p:spPr>
              <a:xfrm rot="5400000" flipH="1">
                <a:off x="-272522925" y="1153670493"/>
                <a:ext cx="1330533928" cy="657091570"/>
              </a:xfrm>
              <a:prstGeom prst="bentConnector3">
                <a:avLst>
                  <a:gd name="adj1" fmla="val 21594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</p:grpSp>
        <p:grpSp>
          <p:nvGrpSpPr>
            <p:cNvPr id="6" name="Google Shape;299;p31">
              <a:extLst>
                <a:ext uri="{FF2B5EF4-FFF2-40B4-BE49-F238E27FC236}">
                  <a16:creationId xmlns:a16="http://schemas.microsoft.com/office/drawing/2014/main" id="{07C87726-DF79-4542-81B5-DDC4D15CFA14}"/>
                </a:ext>
              </a:extLst>
            </p:cNvPr>
            <p:cNvGrpSpPr/>
            <p:nvPr/>
          </p:nvGrpSpPr>
          <p:grpSpPr>
            <a:xfrm>
              <a:off x="746028642" y="1435289737"/>
              <a:ext cx="623410243" cy="712194071"/>
              <a:chOff x="0" y="0"/>
              <a:chExt cx="2147483647" cy="2147483647"/>
            </a:xfrm>
          </p:grpSpPr>
          <p:grpSp>
            <p:nvGrpSpPr>
              <p:cNvPr id="26" name="Google Shape;300;p31">
                <a:extLst>
                  <a:ext uri="{FF2B5EF4-FFF2-40B4-BE49-F238E27FC236}">
                    <a16:creationId xmlns:a16="http://schemas.microsoft.com/office/drawing/2014/main" id="{8A7A56CF-F910-488E-B8F5-FBDD3FD8EE06}"/>
                  </a:ext>
                </a:extLst>
              </p:cNvPr>
              <p:cNvGrpSpPr/>
              <p:nvPr/>
            </p:nvGrpSpPr>
            <p:grpSpPr>
              <a:xfrm>
                <a:off x="-46" y="252"/>
                <a:ext cx="1873035865" cy="2147483647"/>
                <a:chOff x="0" y="0"/>
                <a:chExt cx="2147483499" cy="2147483297"/>
              </a:xfrm>
            </p:grpSpPr>
            <p:sp>
              <p:nvSpPr>
                <p:cNvPr id="38" name="Google Shape;301;p31">
                  <a:extLst>
                    <a:ext uri="{FF2B5EF4-FFF2-40B4-BE49-F238E27FC236}">
                      <a16:creationId xmlns:a16="http://schemas.microsoft.com/office/drawing/2014/main" id="{5151A8A1-74C1-41D6-91F1-624F63127D0D}"/>
                    </a:ext>
                  </a:extLst>
                </p:cNvPr>
                <p:cNvSpPr txBox="1"/>
                <p:nvPr/>
              </p:nvSpPr>
              <p:spPr>
                <a:xfrm>
                  <a:off x="261366707" y="73906109"/>
                  <a:ext cx="1601461833" cy="179568660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9" name="Google Shape;302;p31">
                  <a:extLst>
                    <a:ext uri="{FF2B5EF4-FFF2-40B4-BE49-F238E27FC236}">
                      <a16:creationId xmlns:a16="http://schemas.microsoft.com/office/drawing/2014/main" id="{54A46F82-A061-4144-AA3F-2276941A442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40" y="-60"/>
                  <a:ext cx="2147483646" cy="21474836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" name="Google Shape;303;p31">
                <a:extLst>
                  <a:ext uri="{FF2B5EF4-FFF2-40B4-BE49-F238E27FC236}">
                    <a16:creationId xmlns:a16="http://schemas.microsoft.com/office/drawing/2014/main" id="{9029A26A-9238-48F4-8DC0-DED54EAD0CD1}"/>
                  </a:ext>
                </a:extLst>
              </p:cNvPr>
              <p:cNvGrpSpPr/>
              <p:nvPr/>
            </p:nvGrpSpPr>
            <p:grpSpPr>
              <a:xfrm>
                <a:off x="1304821770" y="276989134"/>
                <a:ext cx="727423884" cy="1861138903"/>
                <a:chOff x="0" y="0"/>
                <a:chExt cx="2147483647" cy="2147483459"/>
              </a:xfrm>
            </p:grpSpPr>
            <p:sp>
              <p:nvSpPr>
                <p:cNvPr id="34" name="Google Shape;304;p31">
                  <a:extLst>
                    <a:ext uri="{FF2B5EF4-FFF2-40B4-BE49-F238E27FC236}">
                      <a16:creationId xmlns:a16="http://schemas.microsoft.com/office/drawing/2014/main" id="{B9DE723E-4C23-40CC-98BC-C7E6ACEC13AC}"/>
                    </a:ext>
                  </a:extLst>
                </p:cNvPr>
                <p:cNvSpPr txBox="1"/>
                <p:nvPr/>
              </p:nvSpPr>
              <p:spPr>
                <a:xfrm>
                  <a:off x="131014755" y="108477332"/>
                  <a:ext cx="1895041347" cy="198878116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" name="Google Shape;305;p31">
                  <a:extLst>
                    <a:ext uri="{FF2B5EF4-FFF2-40B4-BE49-F238E27FC236}">
                      <a16:creationId xmlns:a16="http://schemas.microsoft.com/office/drawing/2014/main" id="{83A2DEF5-E405-4EAA-8F43-66538E0B88D5}"/>
                    </a:ext>
                  </a:extLst>
                </p:cNvPr>
                <p:cNvGrpSpPr/>
                <p:nvPr/>
              </p:nvGrpSpPr>
              <p:grpSpPr>
                <a:xfrm>
                  <a:off x="60" y="-172"/>
                  <a:ext cx="2147483616" cy="2147483647"/>
                  <a:chOff x="0" y="0"/>
                  <a:chExt cx="2147483647" cy="2147483557"/>
                </a:xfrm>
              </p:grpSpPr>
              <p:sp>
                <p:nvSpPr>
                  <p:cNvPr id="36" name="Google Shape;306;p31">
                    <a:extLst>
                      <a:ext uri="{FF2B5EF4-FFF2-40B4-BE49-F238E27FC236}">
                        <a16:creationId xmlns:a16="http://schemas.microsoft.com/office/drawing/2014/main" id="{9403985B-27CA-44C4-8CC0-7D2F32175D2E}"/>
                      </a:ext>
                    </a:extLst>
                  </p:cNvPr>
                  <p:cNvSpPr/>
                  <p:nvPr/>
                </p:nvSpPr>
                <p:spPr>
                  <a:xfrm>
                    <a:off x="278" y="-8"/>
                    <a:ext cx="2147483158" cy="2147483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088232" extrusionOk="0">
                        <a:moveTo>
                          <a:pt x="167516" y="181585"/>
                        </a:moveTo>
                        <a:lnTo>
                          <a:pt x="167516" y="1906647"/>
                        </a:lnTo>
                        <a:lnTo>
                          <a:pt x="1344652" y="1906647"/>
                        </a:lnTo>
                        <a:lnTo>
                          <a:pt x="1344652" y="181585"/>
                        </a:lnTo>
                        <a:close/>
                        <a:moveTo>
                          <a:pt x="90110" y="0"/>
                        </a:moveTo>
                        <a:lnTo>
                          <a:pt x="1422058" y="0"/>
                        </a:lnTo>
                        <a:cubicBezTo>
                          <a:pt x="1471824" y="0"/>
                          <a:pt x="1512168" y="40344"/>
                          <a:pt x="1512168" y="90110"/>
                        </a:cubicBezTo>
                        <a:lnTo>
                          <a:pt x="1512168" y="1998122"/>
                        </a:lnTo>
                        <a:cubicBezTo>
                          <a:pt x="1512168" y="2047888"/>
                          <a:pt x="1471824" y="2088232"/>
                          <a:pt x="1422058" y="2088232"/>
                        </a:cubicBezTo>
                        <a:lnTo>
                          <a:pt x="90110" y="2088232"/>
                        </a:lnTo>
                        <a:cubicBezTo>
                          <a:pt x="40344" y="2088232"/>
                          <a:pt x="0" y="2047888"/>
                          <a:pt x="0" y="1998122"/>
                        </a:cubicBezTo>
                        <a:lnTo>
                          <a:pt x="0" y="90110"/>
                        </a:lnTo>
                        <a:cubicBezTo>
                          <a:pt x="0" y="40344"/>
                          <a:pt x="40344" y="0"/>
                          <a:pt x="9011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307;p31">
                    <a:extLst>
                      <a:ext uri="{FF2B5EF4-FFF2-40B4-BE49-F238E27FC236}">
                        <a16:creationId xmlns:a16="http://schemas.microsoft.com/office/drawing/2014/main" id="{FB1842C3-196F-4C30-BB3B-017D482D5C38}"/>
                      </a:ext>
                    </a:extLst>
                  </p:cNvPr>
                  <p:cNvSpPr/>
                  <p:nvPr/>
                </p:nvSpPr>
                <p:spPr>
                  <a:xfrm>
                    <a:off x="1006730684" y="1998772638"/>
                    <a:ext cx="134021853" cy="98301673"/>
                  </a:xfrm>
                  <a:prstGeom prst="ellipse">
                    <a:avLst/>
                  </a:pr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8" name="Google Shape;308;p31">
                <a:extLst>
                  <a:ext uri="{FF2B5EF4-FFF2-40B4-BE49-F238E27FC236}">
                    <a16:creationId xmlns:a16="http://schemas.microsoft.com/office/drawing/2014/main" id="{2672F882-749B-4C3C-8AA5-AE3E68279FD3}"/>
                  </a:ext>
                </a:extLst>
              </p:cNvPr>
              <p:cNvGrpSpPr/>
              <p:nvPr/>
            </p:nvGrpSpPr>
            <p:grpSpPr>
              <a:xfrm>
                <a:off x="1830662243" y="1043698411"/>
                <a:ext cx="316821379" cy="1089782769"/>
                <a:chOff x="0" y="0"/>
                <a:chExt cx="2147483624" cy="2147483475"/>
              </a:xfrm>
            </p:grpSpPr>
            <p:sp>
              <p:nvSpPr>
                <p:cNvPr id="29" name="Google Shape;309;p31">
                  <a:extLst>
                    <a:ext uri="{FF2B5EF4-FFF2-40B4-BE49-F238E27FC236}">
                      <a16:creationId xmlns:a16="http://schemas.microsoft.com/office/drawing/2014/main" id="{9BC6610A-39AC-42AB-BD5E-961004F1413A}"/>
                    </a:ext>
                  </a:extLst>
                </p:cNvPr>
                <p:cNvSpPr txBox="1"/>
                <p:nvPr/>
              </p:nvSpPr>
              <p:spPr>
                <a:xfrm>
                  <a:off x="185885275" y="155247917"/>
                  <a:ext cx="1810542097" cy="17864745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" name="Google Shape;310;p31">
                  <a:extLst>
                    <a:ext uri="{FF2B5EF4-FFF2-40B4-BE49-F238E27FC236}">
                      <a16:creationId xmlns:a16="http://schemas.microsoft.com/office/drawing/2014/main" id="{84960724-2BC4-42A3-B1F4-9B46FE7AE5C0}"/>
                    </a:ext>
                  </a:extLst>
                </p:cNvPr>
                <p:cNvGrpSpPr/>
                <p:nvPr/>
              </p:nvGrpSpPr>
              <p:grpSpPr>
                <a:xfrm>
                  <a:off x="3" y="542"/>
                  <a:ext cx="2147483647" cy="2147483647"/>
                  <a:chOff x="0" y="0"/>
                  <a:chExt cx="2147483647" cy="2147483646"/>
                </a:xfrm>
              </p:grpSpPr>
              <p:sp>
                <p:nvSpPr>
                  <p:cNvPr id="31" name="Google Shape;311;p31">
                    <a:extLst>
                      <a:ext uri="{FF2B5EF4-FFF2-40B4-BE49-F238E27FC236}">
                        <a16:creationId xmlns:a16="http://schemas.microsoft.com/office/drawing/2014/main" id="{D181C1C4-D1B9-4616-913B-F4582F1DA1DF}"/>
                      </a:ext>
                    </a:extLst>
                  </p:cNvPr>
                  <p:cNvSpPr/>
                  <p:nvPr/>
                </p:nvSpPr>
                <p:spPr>
                  <a:xfrm>
                    <a:off x="-21" y="4"/>
                    <a:ext cx="2147483632" cy="2147483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6" h="1053" extrusionOk="0">
                        <a:moveTo>
                          <a:pt x="530" y="0"/>
                        </a:move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16" y="0"/>
                          <a:pt x="0" y="16"/>
                          <a:pt x="0" y="36"/>
                        </a:cubicBezTo>
                        <a:cubicBezTo>
                          <a:pt x="0" y="1017"/>
                          <a:pt x="0" y="1017"/>
                          <a:pt x="0" y="1017"/>
                        </a:cubicBezTo>
                        <a:cubicBezTo>
                          <a:pt x="0" y="1037"/>
                          <a:pt x="16" y="1053"/>
                          <a:pt x="36" y="1053"/>
                        </a:cubicBezTo>
                        <a:cubicBezTo>
                          <a:pt x="530" y="1053"/>
                          <a:pt x="530" y="1053"/>
                          <a:pt x="530" y="1053"/>
                        </a:cubicBezTo>
                        <a:cubicBezTo>
                          <a:pt x="550" y="1053"/>
                          <a:pt x="566" y="1037"/>
                          <a:pt x="566" y="1017"/>
                        </a:cubicBezTo>
                        <a:cubicBezTo>
                          <a:pt x="566" y="36"/>
                          <a:pt x="566" y="36"/>
                          <a:pt x="566" y="36"/>
                        </a:cubicBezTo>
                        <a:cubicBezTo>
                          <a:pt x="566" y="16"/>
                          <a:pt x="550" y="0"/>
                          <a:pt x="530" y="0"/>
                        </a:cubicBezTo>
                        <a:close/>
                        <a:moveTo>
                          <a:pt x="520" y="911"/>
                        </a:moveTo>
                        <a:cubicBezTo>
                          <a:pt x="48" y="911"/>
                          <a:pt x="48" y="911"/>
                          <a:pt x="48" y="911"/>
                        </a:cubicBezTo>
                        <a:cubicBezTo>
                          <a:pt x="48" y="108"/>
                          <a:pt x="48" y="108"/>
                          <a:pt x="48" y="108"/>
                        </a:cubicBezTo>
                        <a:cubicBezTo>
                          <a:pt x="520" y="108"/>
                          <a:pt x="520" y="108"/>
                          <a:pt x="520" y="108"/>
                        </a:cubicBezTo>
                        <a:lnTo>
                          <a:pt x="520" y="9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312;p31">
                    <a:extLst>
                      <a:ext uri="{FF2B5EF4-FFF2-40B4-BE49-F238E27FC236}">
                        <a16:creationId xmlns:a16="http://schemas.microsoft.com/office/drawing/2014/main" id="{1600ACF3-D88B-4B95-B744-C843238F0D03}"/>
                      </a:ext>
                    </a:extLst>
                  </p:cNvPr>
                  <p:cNvSpPr/>
                  <p:nvPr/>
                </p:nvSpPr>
                <p:spPr>
                  <a:xfrm>
                    <a:off x="909103149" y="107590622"/>
                    <a:ext cx="329280865" cy="21516404"/>
                  </a:xfrm>
                  <a:prstGeom prst="roundRect">
                    <a:avLst>
                      <a:gd name="adj" fmla="val 10800"/>
                    </a:avLst>
                  </a:pr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313;p31">
                    <a:extLst>
                      <a:ext uri="{FF2B5EF4-FFF2-40B4-BE49-F238E27FC236}">
                        <a16:creationId xmlns:a16="http://schemas.microsoft.com/office/drawing/2014/main" id="{30B97B63-B9CE-41F9-B808-76BE8195FE5F}"/>
                      </a:ext>
                    </a:extLst>
                  </p:cNvPr>
                  <p:cNvSpPr/>
                  <p:nvPr/>
                </p:nvSpPr>
                <p:spPr>
                  <a:xfrm>
                    <a:off x="916259070" y="1915090275"/>
                    <a:ext cx="314964536" cy="185052283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" name="Google Shape;314;p31">
              <a:extLst>
                <a:ext uri="{FF2B5EF4-FFF2-40B4-BE49-F238E27FC236}">
                  <a16:creationId xmlns:a16="http://schemas.microsoft.com/office/drawing/2014/main" id="{63A4E0EC-FC8C-4E14-A692-20D4AB321712}"/>
                </a:ext>
              </a:extLst>
            </p:cNvPr>
            <p:cNvGrpSpPr/>
            <p:nvPr/>
          </p:nvGrpSpPr>
          <p:grpSpPr>
            <a:xfrm>
              <a:off x="795369560" y="142003321"/>
              <a:ext cx="234166562" cy="1236007152"/>
              <a:chOff x="0" y="0"/>
              <a:chExt cx="961720360" cy="2147483647"/>
            </a:xfrm>
          </p:grpSpPr>
          <p:cxnSp>
            <p:nvCxnSpPr>
              <p:cNvPr id="23" name="Google Shape;315;p31">
                <a:extLst>
                  <a:ext uri="{FF2B5EF4-FFF2-40B4-BE49-F238E27FC236}">
                    <a16:creationId xmlns:a16="http://schemas.microsoft.com/office/drawing/2014/main" id="{46057027-2141-42E7-A366-5185FE1E999A}"/>
                  </a:ext>
                </a:extLst>
              </p:cNvPr>
              <p:cNvCxnSpPr/>
              <p:nvPr/>
            </p:nvCxnSpPr>
            <p:spPr>
              <a:xfrm rot="5400000" flipH="1">
                <a:off x="-25173505" y="1640191803"/>
                <a:ext cx="532465734" cy="482118525"/>
              </a:xfrm>
              <a:prstGeom prst="bentConnector3">
                <a:avLst>
                  <a:gd name="adj1" fmla="val 21827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4" name="Google Shape;316;p31">
                <a:extLst>
                  <a:ext uri="{FF2B5EF4-FFF2-40B4-BE49-F238E27FC236}">
                    <a16:creationId xmlns:a16="http://schemas.microsoft.com/office/drawing/2014/main" id="{73131957-DE7A-420D-8E87-9ADA540247F7}"/>
                  </a:ext>
                </a:extLst>
              </p:cNvPr>
              <p:cNvCxnSpPr/>
              <p:nvPr/>
            </p:nvCxnSpPr>
            <p:spPr>
              <a:xfrm rot="5400000" flipH="1">
                <a:off x="-540012075" y="645750870"/>
                <a:ext cx="2147483647" cy="855981306"/>
              </a:xfrm>
              <a:prstGeom prst="bentConnector3">
                <a:avLst>
                  <a:gd name="adj1" fmla="val 21592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5" name="Google Shape;317;p31">
                <a:extLst>
                  <a:ext uri="{FF2B5EF4-FFF2-40B4-BE49-F238E27FC236}">
                    <a16:creationId xmlns:a16="http://schemas.microsoft.com/office/drawing/2014/main" id="{04A4A5A1-5B8B-4D59-B275-075FACC6535D}"/>
                  </a:ext>
                </a:extLst>
              </p:cNvPr>
              <p:cNvCxnSpPr/>
              <p:nvPr/>
            </p:nvCxnSpPr>
            <p:spPr>
              <a:xfrm rot="5400000" flipH="1">
                <a:off x="-272522832" y="1153670493"/>
                <a:ext cx="1330533928" cy="657091570"/>
              </a:xfrm>
              <a:prstGeom prst="bentConnector3">
                <a:avLst>
                  <a:gd name="adj1" fmla="val 21594"/>
                </a:avLst>
              </a:prstGeom>
              <a:noFill/>
              <a:ln w="50800" cap="flat" cmpd="sng">
                <a:solidFill>
                  <a:srgbClr val="404040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</p:grpSp>
        <p:sp>
          <p:nvSpPr>
            <p:cNvPr id="8" name="Google Shape;318;p31">
              <a:extLst>
                <a:ext uri="{FF2B5EF4-FFF2-40B4-BE49-F238E27FC236}">
                  <a16:creationId xmlns:a16="http://schemas.microsoft.com/office/drawing/2014/main" id="{2D4142A2-393A-4AE4-AD48-4285CEC27E55}"/>
                </a:ext>
              </a:extLst>
            </p:cNvPr>
            <p:cNvSpPr/>
            <p:nvPr/>
          </p:nvSpPr>
          <p:spPr>
            <a:xfrm>
              <a:off x="705258350" y="17"/>
              <a:ext cx="129649738" cy="3064658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9;p31">
              <a:extLst>
                <a:ext uri="{FF2B5EF4-FFF2-40B4-BE49-F238E27FC236}">
                  <a16:creationId xmlns:a16="http://schemas.microsoft.com/office/drawing/2014/main" id="{D79AC569-A59F-4E61-A44A-A14BACD14EEB}"/>
                </a:ext>
              </a:extLst>
            </p:cNvPr>
            <p:cNvSpPr txBox="1"/>
            <p:nvPr/>
          </p:nvSpPr>
          <p:spPr>
            <a:xfrm>
              <a:off x="-27743090" y="78970932"/>
              <a:ext cx="709094359" cy="147450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Pembentukan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Forum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Pengarah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320;p31">
              <a:extLst>
                <a:ext uri="{FF2B5EF4-FFF2-40B4-BE49-F238E27FC236}">
                  <a16:creationId xmlns:a16="http://schemas.microsoft.com/office/drawing/2014/main" id="{69C3A5C7-8CB1-42B7-BD2A-80F06B38132F}"/>
                </a:ext>
              </a:extLst>
            </p:cNvPr>
            <p:cNvSpPr/>
            <p:nvPr/>
          </p:nvSpPr>
          <p:spPr>
            <a:xfrm>
              <a:off x="1280253591" y="458611832"/>
              <a:ext cx="129649738" cy="3071905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1;p31">
              <a:extLst>
                <a:ext uri="{FF2B5EF4-FFF2-40B4-BE49-F238E27FC236}">
                  <a16:creationId xmlns:a16="http://schemas.microsoft.com/office/drawing/2014/main" id="{8688F97F-253C-41BE-96F7-ED290879A583}"/>
                </a:ext>
              </a:extLst>
            </p:cNvPr>
            <p:cNvSpPr txBox="1"/>
            <p:nvPr/>
          </p:nvSpPr>
          <p:spPr>
            <a:xfrm>
              <a:off x="1412532177" y="434742532"/>
              <a:ext cx="637902741" cy="35390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Kerjasama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Kemendikbud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dengan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Kementerian Perindustrian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dalam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rangka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1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link and match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pendidikan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22;p31">
              <a:extLst>
                <a:ext uri="{FF2B5EF4-FFF2-40B4-BE49-F238E27FC236}">
                  <a16:creationId xmlns:a16="http://schemas.microsoft.com/office/drawing/2014/main" id="{D55C2D04-7B02-4CBE-9AC5-89F469C379EE}"/>
                </a:ext>
              </a:extLst>
            </p:cNvPr>
            <p:cNvSpPr/>
            <p:nvPr/>
          </p:nvSpPr>
          <p:spPr>
            <a:xfrm>
              <a:off x="1280253591" y="917948845"/>
              <a:ext cx="129649738" cy="306466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23;p31">
              <a:extLst>
                <a:ext uri="{FF2B5EF4-FFF2-40B4-BE49-F238E27FC236}">
                  <a16:creationId xmlns:a16="http://schemas.microsoft.com/office/drawing/2014/main" id="{2C92A50C-23D4-403D-BB34-6FFCFD6E7317}"/>
                </a:ext>
              </a:extLst>
            </p:cNvPr>
            <p:cNvSpPr txBox="1"/>
            <p:nvPr/>
          </p:nvSpPr>
          <p:spPr>
            <a:xfrm>
              <a:off x="1409903077" y="1017234005"/>
              <a:ext cx="637902357" cy="35390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Kerjasama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Kemendikbud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dengan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Kementerian BUMN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dalam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rangka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peningkatan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kualitas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pendidikan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324;p31">
              <a:extLst>
                <a:ext uri="{FF2B5EF4-FFF2-40B4-BE49-F238E27FC236}">
                  <a16:creationId xmlns:a16="http://schemas.microsoft.com/office/drawing/2014/main" id="{9C00A8E0-4583-40F8-86AE-B17E15696D2E}"/>
                </a:ext>
              </a:extLst>
            </p:cNvPr>
            <p:cNvSpPr/>
            <p:nvPr/>
          </p:nvSpPr>
          <p:spPr>
            <a:xfrm>
              <a:off x="1280253591" y="17"/>
              <a:ext cx="129649738" cy="3064658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5;p31">
              <a:extLst>
                <a:ext uri="{FF2B5EF4-FFF2-40B4-BE49-F238E27FC236}">
                  <a16:creationId xmlns:a16="http://schemas.microsoft.com/office/drawing/2014/main" id="{C311665E-C916-4C7C-9C14-1FAE528D87B8}"/>
                </a:ext>
              </a:extLst>
            </p:cNvPr>
            <p:cNvSpPr txBox="1"/>
            <p:nvPr/>
          </p:nvSpPr>
          <p:spPr>
            <a:xfrm>
              <a:off x="1432278034" y="5796245"/>
              <a:ext cx="682577138" cy="35390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Kerjasama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Kemdikbud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dengan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Kementerian Tenaga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Kerja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dalam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rangka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penguatan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Bursa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Kerja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Khusus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Pendidikan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26;p31">
              <a:extLst>
                <a:ext uri="{FF2B5EF4-FFF2-40B4-BE49-F238E27FC236}">
                  <a16:creationId xmlns:a16="http://schemas.microsoft.com/office/drawing/2014/main" id="{23159F5B-8180-485C-8F74-D8B1D77C217B}"/>
                </a:ext>
              </a:extLst>
            </p:cNvPr>
            <p:cNvSpPr/>
            <p:nvPr/>
          </p:nvSpPr>
          <p:spPr>
            <a:xfrm>
              <a:off x="705258350" y="458611832"/>
              <a:ext cx="129649738" cy="3071905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7;p31">
              <a:extLst>
                <a:ext uri="{FF2B5EF4-FFF2-40B4-BE49-F238E27FC236}">
                  <a16:creationId xmlns:a16="http://schemas.microsoft.com/office/drawing/2014/main" id="{1651379A-8481-448A-8570-3B2DD255F133}"/>
                </a:ext>
              </a:extLst>
            </p:cNvPr>
            <p:cNvSpPr txBox="1"/>
            <p:nvPr/>
          </p:nvSpPr>
          <p:spPr>
            <a:xfrm>
              <a:off x="-42802467" y="464407894"/>
              <a:ext cx="724153690" cy="35390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Menjalankan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Inpres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9/2016 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(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Revitalisasi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SMK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Dalam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Rangka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Peningkatan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Kualitas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dan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Daya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Saing</a:t>
              </a:r>
              <a:r>
                <a:rPr lang="en-US" sz="1400" i="0" u="none" dirty="0">
                  <a:solidFill>
                    <a:srgbClr val="44546A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SDM Indonesia</a:t>
              </a:r>
              <a:r>
                <a:rPr lang="en-US" sz="1400" i="0" u="none" dirty="0">
                  <a:solidFill>
                    <a:schemeClr val="dk1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)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28;p31">
              <a:extLst>
                <a:ext uri="{FF2B5EF4-FFF2-40B4-BE49-F238E27FC236}">
                  <a16:creationId xmlns:a16="http://schemas.microsoft.com/office/drawing/2014/main" id="{7AD9DE8D-ECDA-4CC2-9BF3-E2ABE80F7CE4}"/>
                </a:ext>
              </a:extLst>
            </p:cNvPr>
            <p:cNvSpPr/>
            <p:nvPr/>
          </p:nvSpPr>
          <p:spPr>
            <a:xfrm>
              <a:off x="705258350" y="917948845"/>
              <a:ext cx="129649738" cy="3064662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9;p31">
              <a:extLst>
                <a:ext uri="{FF2B5EF4-FFF2-40B4-BE49-F238E27FC236}">
                  <a16:creationId xmlns:a16="http://schemas.microsoft.com/office/drawing/2014/main" id="{C55B94B6-FD16-48D3-A701-9C42B286E265}"/>
                </a:ext>
              </a:extLst>
            </p:cNvPr>
            <p:cNvSpPr txBox="1"/>
            <p:nvPr/>
          </p:nvSpPr>
          <p:spPr>
            <a:xfrm>
              <a:off x="14" y="923744490"/>
              <a:ext cx="681351364" cy="457137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Nunito"/>
                <a:buNone/>
              </a:pP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Penguatan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koordinasi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dengan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Pemerintah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Daerah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melalui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kegiatan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Menara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dan </a:t>
              </a:r>
              <a:r>
                <a:rPr lang="en-US" sz="1400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usulan</a:t>
              </a:r>
              <a:r>
                <a:rPr lang="en-US" sz="1400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Raperda</a:t>
              </a:r>
              <a:r>
                <a:rPr lang="en-US" sz="1400" b="1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tentang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penyelenggaraan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pendidikan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lang="en-US" sz="1400" b="1" i="0" u="none" dirty="0" err="1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vokasi</a:t>
              </a:r>
              <a:r>
                <a:rPr lang="en-US" sz="1400" b="1" i="0" u="none" dirty="0">
                  <a:solidFill>
                    <a:srgbClr val="404040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 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30;p31">
              <a:extLst>
                <a:ext uri="{FF2B5EF4-FFF2-40B4-BE49-F238E27FC236}">
                  <a16:creationId xmlns:a16="http://schemas.microsoft.com/office/drawing/2014/main" id="{D8417D7A-89CF-4904-9880-D29CB536D2A6}"/>
                </a:ext>
              </a:extLst>
            </p:cNvPr>
            <p:cNvSpPr/>
            <p:nvPr/>
          </p:nvSpPr>
          <p:spPr>
            <a:xfrm>
              <a:off x="735295425" y="972286675"/>
              <a:ext cx="69269027" cy="197789434"/>
            </a:xfrm>
            <a:custGeom>
              <a:avLst/>
              <a:gdLst/>
              <a:ahLst/>
              <a:cxnLst/>
              <a:rect l="l" t="t" r="r" b="b"/>
              <a:pathLst>
                <a:path w="3254409" h="3944462" extrusionOk="0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1;p31">
              <a:extLst>
                <a:ext uri="{FF2B5EF4-FFF2-40B4-BE49-F238E27FC236}">
                  <a16:creationId xmlns:a16="http://schemas.microsoft.com/office/drawing/2014/main" id="{67C9B09C-5916-49C6-BEBA-714F811ABF3A}"/>
                </a:ext>
              </a:extLst>
            </p:cNvPr>
            <p:cNvSpPr/>
            <p:nvPr/>
          </p:nvSpPr>
          <p:spPr>
            <a:xfrm>
              <a:off x="1301095643" y="526715647"/>
              <a:ext cx="87045849" cy="173881645"/>
            </a:xfrm>
            <a:custGeom>
              <a:avLst/>
              <a:gdLst/>
              <a:ahLst/>
              <a:cxnLst/>
              <a:rect l="l" t="t" r="r" b="b"/>
              <a:pathLst>
                <a:path w="2736304" h="2313707" extrusionOk="0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2;p31">
              <a:extLst>
                <a:ext uri="{FF2B5EF4-FFF2-40B4-BE49-F238E27FC236}">
                  <a16:creationId xmlns:a16="http://schemas.microsoft.com/office/drawing/2014/main" id="{4B9CB652-8D88-49BF-AD8A-B3B2C30BBBAC}"/>
                </a:ext>
              </a:extLst>
            </p:cNvPr>
            <p:cNvSpPr/>
            <p:nvPr/>
          </p:nvSpPr>
          <p:spPr>
            <a:xfrm>
              <a:off x="1316420681" y="946204644"/>
              <a:ext cx="52411356" cy="223871692"/>
            </a:xfrm>
            <a:custGeom>
              <a:avLst/>
              <a:gdLst/>
              <a:ahLst/>
              <a:cxnLst/>
              <a:rect l="l" t="t" r="r" b="b"/>
              <a:pathLst>
                <a:path w="1346449" h="3166775" extrusionOk="0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333;p31">
            <a:extLst>
              <a:ext uri="{FF2B5EF4-FFF2-40B4-BE49-F238E27FC236}">
                <a16:creationId xmlns:a16="http://schemas.microsoft.com/office/drawing/2014/main" id="{C04B0731-5B4C-436B-B712-AC7DC4DBDA11}"/>
              </a:ext>
            </a:extLst>
          </p:cNvPr>
          <p:cNvSpPr txBox="1"/>
          <p:nvPr/>
        </p:nvSpPr>
        <p:spPr>
          <a:xfrm>
            <a:off x="199316" y="5050647"/>
            <a:ext cx="272564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unito"/>
              <a:buNone/>
            </a:pP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Kerjasama </a:t>
            </a:r>
            <a:r>
              <a:rPr lang="en-US" sz="1400" b="1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BNSP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terkait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b="1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sertifikasi</a:t>
            </a:r>
            <a:r>
              <a:rPr lang="en-US" sz="1400" b="1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b="1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kompetensi</a:t>
            </a:r>
            <a:r>
              <a:rPr lang="en-US" sz="1400" b="1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b="1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pendidikan</a:t>
            </a:r>
            <a:r>
              <a:rPr lang="en-US" sz="1400" b="1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b="1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vokasi</a:t>
            </a:r>
            <a:r>
              <a:rPr lang="en-US" sz="1400" b="1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334;p31">
            <a:extLst>
              <a:ext uri="{FF2B5EF4-FFF2-40B4-BE49-F238E27FC236}">
                <a16:creationId xmlns:a16="http://schemas.microsoft.com/office/drawing/2014/main" id="{C61A3467-5769-4C6D-AC49-FB651052645F}"/>
              </a:ext>
            </a:extLst>
          </p:cNvPr>
          <p:cNvSpPr/>
          <p:nvPr/>
        </p:nvSpPr>
        <p:spPr>
          <a:xfrm>
            <a:off x="3091741" y="4982385"/>
            <a:ext cx="671400" cy="671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35;p31">
            <a:extLst>
              <a:ext uri="{FF2B5EF4-FFF2-40B4-BE49-F238E27FC236}">
                <a16:creationId xmlns:a16="http://schemas.microsoft.com/office/drawing/2014/main" id="{77D688AF-90C4-4EB4-80AA-675B4C417263}"/>
              </a:ext>
            </a:extLst>
          </p:cNvPr>
          <p:cNvSpPr/>
          <p:nvPr/>
        </p:nvSpPr>
        <p:spPr>
          <a:xfrm>
            <a:off x="7730416" y="4869672"/>
            <a:ext cx="671400" cy="671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36;p31">
            <a:extLst>
              <a:ext uri="{FF2B5EF4-FFF2-40B4-BE49-F238E27FC236}">
                <a16:creationId xmlns:a16="http://schemas.microsoft.com/office/drawing/2014/main" id="{ADBEB01C-3240-47AF-9AF9-707B1A3502F5}"/>
              </a:ext>
            </a:extLst>
          </p:cNvPr>
          <p:cNvSpPr/>
          <p:nvPr/>
        </p:nvSpPr>
        <p:spPr>
          <a:xfrm>
            <a:off x="7865354" y="5039535"/>
            <a:ext cx="388800" cy="348786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37;p31">
            <a:extLst>
              <a:ext uri="{FF2B5EF4-FFF2-40B4-BE49-F238E27FC236}">
                <a16:creationId xmlns:a16="http://schemas.microsoft.com/office/drawing/2014/main" id="{79F297B3-A92B-4B0D-B37B-D31A295AFD46}"/>
              </a:ext>
            </a:extLst>
          </p:cNvPr>
          <p:cNvSpPr/>
          <p:nvPr/>
        </p:nvSpPr>
        <p:spPr>
          <a:xfrm rot="10800000">
            <a:off x="4514705" y="1677666"/>
            <a:ext cx="200277" cy="45360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38;p31">
            <a:extLst>
              <a:ext uri="{FF2B5EF4-FFF2-40B4-BE49-F238E27FC236}">
                <a16:creationId xmlns:a16="http://schemas.microsoft.com/office/drawing/2014/main" id="{E3A3746C-FBBA-48E6-BB6E-2B0F57D71E58}"/>
              </a:ext>
            </a:extLst>
          </p:cNvPr>
          <p:cNvSpPr/>
          <p:nvPr/>
        </p:nvSpPr>
        <p:spPr>
          <a:xfrm>
            <a:off x="4364322" y="2594328"/>
            <a:ext cx="474991" cy="478958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39;p31">
            <a:extLst>
              <a:ext uri="{FF2B5EF4-FFF2-40B4-BE49-F238E27FC236}">
                <a16:creationId xmlns:a16="http://schemas.microsoft.com/office/drawing/2014/main" id="{E23C351E-02D9-4AD0-B067-A3CB68F9B6D9}"/>
              </a:ext>
            </a:extLst>
          </p:cNvPr>
          <p:cNvSpPr/>
          <p:nvPr/>
        </p:nvSpPr>
        <p:spPr>
          <a:xfrm flipH="1">
            <a:off x="7622156" y="1689870"/>
            <a:ext cx="356400" cy="495322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40;p31">
            <a:extLst>
              <a:ext uri="{FF2B5EF4-FFF2-40B4-BE49-F238E27FC236}">
                <a16:creationId xmlns:a16="http://schemas.microsoft.com/office/drawing/2014/main" id="{52208DBD-B0F3-4C4C-B298-405A24206E01}"/>
              </a:ext>
            </a:extLst>
          </p:cNvPr>
          <p:cNvSpPr/>
          <p:nvPr/>
        </p:nvSpPr>
        <p:spPr>
          <a:xfrm>
            <a:off x="3283829" y="5093510"/>
            <a:ext cx="333336" cy="396900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341;p31">
            <a:extLst>
              <a:ext uri="{FF2B5EF4-FFF2-40B4-BE49-F238E27FC236}">
                <a16:creationId xmlns:a16="http://schemas.microsoft.com/office/drawing/2014/main" id="{E49357CE-4614-4085-B4CC-0A510CFE8D75}"/>
              </a:ext>
            </a:extLst>
          </p:cNvPr>
          <p:cNvSpPr txBox="1"/>
          <p:nvPr/>
        </p:nvSpPr>
        <p:spPr>
          <a:xfrm>
            <a:off x="8457491" y="4941110"/>
            <a:ext cx="305934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Nunito"/>
              <a:buNone/>
            </a:pP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Kerjasama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dengan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stakeholder/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pemangku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kepentingan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terkait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tingkat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pusat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dan </a:t>
            </a:r>
            <a:r>
              <a:rPr lang="en-US" sz="1400" i="0" u="none" dirty="0" err="1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daerah</a:t>
            </a:r>
            <a:r>
              <a:rPr lang="en-US" sz="1400" i="0" u="none" dirty="0">
                <a:solidFill>
                  <a:srgbClr val="40404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4A51A8B9-5547-4C63-B05C-875FC24BD6D6}"/>
              </a:ext>
            </a:extLst>
          </p:cNvPr>
          <p:cNvSpPr txBox="1">
            <a:spLocks/>
          </p:cNvSpPr>
          <p:nvPr/>
        </p:nvSpPr>
        <p:spPr>
          <a:xfrm>
            <a:off x="218672" y="246641"/>
            <a:ext cx="116191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17406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d-ID" sz="2000" b="1" dirty="0"/>
              <a:t>Pola koordinasi antar Kementerian, Lembaga dan Pemerintah Daerah </a:t>
            </a:r>
            <a:r>
              <a:rPr lang="en-US" sz="2000" b="1" dirty="0"/>
              <a:t> </a:t>
            </a:r>
            <a:r>
              <a:rPr lang="id-ID" sz="2000" b="1" dirty="0"/>
              <a:t>dalam pelaksanaan salah satu strategi pemerintah dalam rangka meningkatkan produktivitas  dan daya saing dalam RPJMN 2020-2024 yaitu dengan pendidikan dan pelatihan vokasi berbasis </a:t>
            </a:r>
            <a:r>
              <a:rPr lang="id-ID" sz="2000" b="1" dirty="0" err="1"/>
              <a:t>kerjasama</a:t>
            </a:r>
            <a:r>
              <a:rPr lang="id-ID" sz="2000" b="1" dirty="0"/>
              <a:t> industri</a:t>
            </a:r>
          </a:p>
        </p:txBody>
      </p:sp>
    </p:spTree>
    <p:extLst>
      <p:ext uri="{BB962C8B-B14F-4D97-AF65-F5344CB8AC3E}">
        <p14:creationId xmlns:p14="http://schemas.microsoft.com/office/powerpoint/2010/main" val="131023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15A4C-0D1A-497A-BB9F-B32C636D54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423025"/>
            <a:ext cx="409575" cy="365125"/>
          </a:xfrm>
        </p:spPr>
        <p:txBody>
          <a:bodyPr/>
          <a:lstStyle/>
          <a:p>
            <a:fld id="{45F6388C-7C20-4AD2-A1DE-FD90811799AB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B66DE-3767-4183-8153-2EE4DF8E1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41" b="7379"/>
          <a:stretch/>
        </p:blipFill>
        <p:spPr>
          <a:xfrm>
            <a:off x="0" y="1143001"/>
            <a:ext cx="12192000" cy="5184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B3EF72-C622-4850-897B-8C0FBD2BB653}"/>
              </a:ext>
            </a:extLst>
          </p:cNvPr>
          <p:cNvSpPr txBox="1"/>
          <p:nvPr/>
        </p:nvSpPr>
        <p:spPr>
          <a:xfrm>
            <a:off x="3364992" y="268741"/>
            <a:ext cx="53116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PETA JALAN PENDIDIKAN VOKASI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Peta Jalan Pendidikan)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2433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" descr="Google Shape;1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3"/>
          <p:cNvGrpSpPr/>
          <p:nvPr/>
        </p:nvGrpSpPr>
        <p:grpSpPr>
          <a:xfrm>
            <a:off x="643144" y="1589189"/>
            <a:ext cx="11171632" cy="4195273"/>
            <a:chOff x="-2" y="0"/>
            <a:chExt cx="8378722" cy="3146454"/>
          </a:xfrm>
        </p:grpSpPr>
        <p:grpSp>
          <p:nvGrpSpPr>
            <p:cNvPr id="208" name="Google Shape;208;p3"/>
            <p:cNvGrpSpPr/>
            <p:nvPr/>
          </p:nvGrpSpPr>
          <p:grpSpPr>
            <a:xfrm>
              <a:off x="4121621" y="0"/>
              <a:ext cx="4257099" cy="3146454"/>
              <a:chOff x="0" y="0"/>
              <a:chExt cx="4257098" cy="3146453"/>
            </a:xfrm>
          </p:grpSpPr>
          <p:grpSp>
            <p:nvGrpSpPr>
              <p:cNvPr id="209" name="Google Shape;209;p3"/>
              <p:cNvGrpSpPr/>
              <p:nvPr/>
            </p:nvGrpSpPr>
            <p:grpSpPr>
              <a:xfrm>
                <a:off x="1800826" y="735556"/>
                <a:ext cx="2456272" cy="939785"/>
                <a:chOff x="-1" y="0"/>
                <a:chExt cx="2456270" cy="939783"/>
              </a:xfrm>
            </p:grpSpPr>
            <p:pic>
              <p:nvPicPr>
                <p:cNvPr id="210" name="Google Shape;210;p3" descr="Google Shape;199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250054">
                  <a:off x="793752" y="55476"/>
                  <a:ext cx="1556867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1" name="Google Shape;211;p3"/>
                <p:cNvSpPr/>
                <p:nvPr/>
              </p:nvSpPr>
              <p:spPr>
                <a:xfrm>
                  <a:off x="-1" y="37394"/>
                  <a:ext cx="2456270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" name="Google Shape;212;p3"/>
              <p:cNvGrpSpPr/>
              <p:nvPr/>
            </p:nvGrpSpPr>
            <p:grpSpPr>
              <a:xfrm>
                <a:off x="1800826" y="1471112"/>
                <a:ext cx="2456272" cy="939786"/>
                <a:chOff x="-1" y="0"/>
                <a:chExt cx="2456270" cy="939784"/>
              </a:xfrm>
            </p:grpSpPr>
            <p:pic>
              <p:nvPicPr>
                <p:cNvPr id="213" name="Google Shape;213;p3" descr="Google Shape;202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250054">
                  <a:off x="793752" y="55476"/>
                  <a:ext cx="1556867" cy="8288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4" name="Google Shape;214;p3"/>
                <p:cNvSpPr/>
                <p:nvPr/>
              </p:nvSpPr>
              <p:spPr>
                <a:xfrm>
                  <a:off x="-1" y="37394"/>
                  <a:ext cx="2456270" cy="650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" name="Google Shape;215;p3"/>
              <p:cNvGrpSpPr/>
              <p:nvPr/>
            </p:nvGrpSpPr>
            <p:grpSpPr>
              <a:xfrm>
                <a:off x="1800826" y="0"/>
                <a:ext cx="2456272" cy="939784"/>
                <a:chOff x="-1" y="0"/>
                <a:chExt cx="2456270" cy="939783"/>
              </a:xfrm>
            </p:grpSpPr>
            <p:pic>
              <p:nvPicPr>
                <p:cNvPr id="216" name="Google Shape;216;p3" descr="Google Shape;205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250054">
                  <a:off x="793752" y="55476"/>
                  <a:ext cx="1556867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7" name="Google Shape;217;p3"/>
                <p:cNvSpPr/>
                <p:nvPr/>
              </p:nvSpPr>
              <p:spPr>
                <a:xfrm>
                  <a:off x="-1" y="37394"/>
                  <a:ext cx="2456270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8" name="Google Shape;218;p3"/>
              <p:cNvGrpSpPr/>
              <p:nvPr/>
            </p:nvGrpSpPr>
            <p:grpSpPr>
              <a:xfrm>
                <a:off x="1800826" y="2206669"/>
                <a:ext cx="2456272" cy="939784"/>
                <a:chOff x="-1" y="0"/>
                <a:chExt cx="2456270" cy="939783"/>
              </a:xfrm>
            </p:grpSpPr>
            <p:pic>
              <p:nvPicPr>
                <p:cNvPr id="219" name="Google Shape;219;p3" descr="Google Shape;208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250054">
                  <a:off x="793752" y="55476"/>
                  <a:ext cx="1556867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0" name="Google Shape;220;p3"/>
                <p:cNvSpPr/>
                <p:nvPr/>
              </p:nvSpPr>
              <p:spPr>
                <a:xfrm>
                  <a:off x="-1" y="37394"/>
                  <a:ext cx="2456270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" name="Google Shape;221;p3"/>
              <p:cNvSpPr/>
              <p:nvPr/>
            </p:nvSpPr>
            <p:spPr>
              <a:xfrm>
                <a:off x="18433" y="37393"/>
                <a:ext cx="1782397" cy="10263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3681"/>
                    </a:moveTo>
                    <a:lnTo>
                      <a:pt x="21600" y="0"/>
                    </a:lnTo>
                    <a:lnTo>
                      <a:pt x="21600" y="13608"/>
                    </a:lnTo>
                    <a:lnTo>
                      <a:pt x="2770" y="21600"/>
                    </a:lnTo>
                    <a:lnTo>
                      <a:pt x="0" y="13681"/>
                    </a:lnTo>
                    <a:close/>
                  </a:path>
                </a:pathLst>
              </a:custGeom>
              <a:solidFill>
                <a:srgbClr val="82A4C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80188" y="772948"/>
                <a:ext cx="1520643" cy="65031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17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4085" y="21355"/>
                    </a:lnTo>
                    <a:lnTo>
                      <a:pt x="0" y="10817"/>
                    </a:lnTo>
                    <a:close/>
                  </a:path>
                </a:pathLst>
              </a:custGeom>
              <a:solidFill>
                <a:srgbClr val="8EB0D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464523" y="1484508"/>
                <a:ext cx="1336308" cy="6748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787"/>
                    </a:lnTo>
                    <a:lnTo>
                      <a:pt x="21600" y="21600"/>
                    </a:lnTo>
                    <a:lnTo>
                      <a:pt x="3516" y="13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A5C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0" y="1909802"/>
                <a:ext cx="1800830" cy="9845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279" y="0"/>
                    </a:moveTo>
                    <a:lnTo>
                      <a:pt x="21600" y="7333"/>
                    </a:lnTo>
                    <a:lnTo>
                      <a:pt x="21600" y="21600"/>
                    </a:lnTo>
                    <a:lnTo>
                      <a:pt x="0" y="6152"/>
                    </a:lnTo>
                    <a:lnTo>
                      <a:pt x="6279" y="0"/>
                    </a:lnTo>
                    <a:close/>
                  </a:path>
                </a:pathLst>
              </a:custGeom>
              <a:solidFill>
                <a:srgbClr val="8CAED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3"/>
            <p:cNvGrpSpPr/>
            <p:nvPr/>
          </p:nvGrpSpPr>
          <p:grpSpPr>
            <a:xfrm>
              <a:off x="-2" y="0"/>
              <a:ext cx="4257100" cy="3146453"/>
              <a:chOff x="-2" y="0"/>
              <a:chExt cx="4257099" cy="3146452"/>
            </a:xfrm>
          </p:grpSpPr>
          <p:grpSp>
            <p:nvGrpSpPr>
              <p:cNvPr id="226" name="Google Shape;226;p3"/>
              <p:cNvGrpSpPr/>
              <p:nvPr/>
            </p:nvGrpSpPr>
            <p:grpSpPr>
              <a:xfrm>
                <a:off x="-2" y="735557"/>
                <a:ext cx="2456273" cy="939783"/>
                <a:chOff x="-1" y="0"/>
                <a:chExt cx="2456271" cy="939782"/>
              </a:xfrm>
            </p:grpSpPr>
            <p:pic>
              <p:nvPicPr>
                <p:cNvPr id="227" name="Google Shape;227;p3" descr="Google Shape;216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50054" flipH="1">
                  <a:off x="105650" y="55476"/>
                  <a:ext cx="1556865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8" name="Google Shape;228;p3"/>
                <p:cNvSpPr/>
                <p:nvPr/>
              </p:nvSpPr>
              <p:spPr>
                <a:xfrm flipH="1">
                  <a:off x="-1" y="37394"/>
                  <a:ext cx="2456271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" name="Google Shape;229;p3"/>
              <p:cNvGrpSpPr/>
              <p:nvPr/>
            </p:nvGrpSpPr>
            <p:grpSpPr>
              <a:xfrm>
                <a:off x="-2" y="1471113"/>
                <a:ext cx="2456273" cy="939784"/>
                <a:chOff x="-1" y="0"/>
                <a:chExt cx="2456271" cy="939782"/>
              </a:xfrm>
            </p:grpSpPr>
            <p:pic>
              <p:nvPicPr>
                <p:cNvPr id="230" name="Google Shape;230;p3" descr="Google Shape;219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50054" flipH="1">
                  <a:off x="105650" y="55476"/>
                  <a:ext cx="1556865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1" name="Google Shape;231;p3"/>
                <p:cNvSpPr/>
                <p:nvPr/>
              </p:nvSpPr>
              <p:spPr>
                <a:xfrm flipH="1">
                  <a:off x="-1" y="37394"/>
                  <a:ext cx="2456271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2" name="Google Shape;232;p3"/>
              <p:cNvGrpSpPr/>
              <p:nvPr/>
            </p:nvGrpSpPr>
            <p:grpSpPr>
              <a:xfrm>
                <a:off x="-2" y="0"/>
                <a:ext cx="2456273" cy="939783"/>
                <a:chOff x="-1" y="0"/>
                <a:chExt cx="2456271" cy="939782"/>
              </a:xfrm>
            </p:grpSpPr>
            <p:pic>
              <p:nvPicPr>
                <p:cNvPr id="233" name="Google Shape;233;p3" descr="Google Shape;222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50054" flipH="1">
                  <a:off x="105650" y="55476"/>
                  <a:ext cx="1556865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4" name="Google Shape;234;p3"/>
                <p:cNvSpPr/>
                <p:nvPr/>
              </p:nvSpPr>
              <p:spPr>
                <a:xfrm flipH="1">
                  <a:off x="-1" y="37394"/>
                  <a:ext cx="2456271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5" name="Google Shape;235;p3"/>
              <p:cNvGrpSpPr/>
              <p:nvPr/>
            </p:nvGrpSpPr>
            <p:grpSpPr>
              <a:xfrm>
                <a:off x="-2" y="2206669"/>
                <a:ext cx="2456273" cy="939783"/>
                <a:chOff x="-1" y="0"/>
                <a:chExt cx="2456271" cy="939782"/>
              </a:xfrm>
            </p:grpSpPr>
            <p:pic>
              <p:nvPicPr>
                <p:cNvPr id="236" name="Google Shape;236;p3" descr="Google Shape;225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250054" flipH="1">
                  <a:off x="105650" y="55476"/>
                  <a:ext cx="1556865" cy="8288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7" name="Google Shape;237;p3"/>
                <p:cNvSpPr/>
                <p:nvPr/>
              </p:nvSpPr>
              <p:spPr>
                <a:xfrm flipH="1">
                  <a:off x="-1" y="37394"/>
                  <a:ext cx="2456271" cy="65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011" y="0"/>
                      </a:lnTo>
                      <a:lnTo>
                        <a:pt x="21600" y="10800"/>
                      </a:lnTo>
                      <a:lnTo>
                        <a:pt x="1901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A83B3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r"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8" name="Google Shape;238;p3"/>
              <p:cNvSpPr/>
              <p:nvPr/>
            </p:nvSpPr>
            <p:spPr>
              <a:xfrm flipH="1">
                <a:off x="2456265" y="37393"/>
                <a:ext cx="1782398" cy="102635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3681"/>
                    </a:moveTo>
                    <a:lnTo>
                      <a:pt x="21600" y="0"/>
                    </a:lnTo>
                    <a:lnTo>
                      <a:pt x="21600" y="13608"/>
                    </a:lnTo>
                    <a:lnTo>
                      <a:pt x="2770" y="21600"/>
                    </a:lnTo>
                    <a:lnTo>
                      <a:pt x="0" y="13681"/>
                    </a:lnTo>
                    <a:close/>
                  </a:path>
                </a:pathLst>
              </a:custGeom>
              <a:solidFill>
                <a:srgbClr val="81A4C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 flipH="1">
                <a:off x="2456263" y="772947"/>
                <a:ext cx="1520645" cy="6503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17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4085" y="21355"/>
                    </a:lnTo>
                    <a:lnTo>
                      <a:pt x="0" y="10817"/>
                    </a:lnTo>
                    <a:close/>
                  </a:path>
                </a:pathLst>
              </a:custGeom>
              <a:solidFill>
                <a:srgbClr val="87ABD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 flipH="1">
                <a:off x="2456263" y="1489424"/>
                <a:ext cx="1336310" cy="6748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787"/>
                    </a:lnTo>
                    <a:lnTo>
                      <a:pt x="21600" y="21600"/>
                    </a:lnTo>
                    <a:lnTo>
                      <a:pt x="3516" y="13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A4C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 flipH="1">
                <a:off x="2456265" y="1907343"/>
                <a:ext cx="1800832" cy="98457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279" y="0"/>
                    </a:moveTo>
                    <a:lnTo>
                      <a:pt x="21600" y="7333"/>
                    </a:lnTo>
                    <a:lnTo>
                      <a:pt x="21600" y="21600"/>
                    </a:lnTo>
                    <a:lnTo>
                      <a:pt x="0" y="6152"/>
                    </a:lnTo>
                    <a:lnTo>
                      <a:pt x="6279" y="0"/>
                    </a:lnTo>
                    <a:close/>
                  </a:path>
                </a:pathLst>
              </a:custGeom>
              <a:solidFill>
                <a:srgbClr val="89ACD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3190491" y="393056"/>
              <a:ext cx="2127407" cy="2123541"/>
            </a:xfrm>
            <a:prstGeom prst="ellipse">
              <a:avLst/>
            </a:prstGeom>
            <a:solidFill>
              <a:srgbClr val="2472AC"/>
            </a:solidFill>
            <a:ln>
              <a:noFill/>
            </a:ln>
            <a:effectLst>
              <a:outerShdw blurRad="774700" dist="12700" dir="6600000" rotWithShape="0">
                <a:srgbClr val="FFFFFF">
                  <a:alpha val="23921"/>
                </a:srgb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98979B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3"/>
          <p:cNvSpPr txBox="1"/>
          <p:nvPr/>
        </p:nvSpPr>
        <p:spPr>
          <a:xfrm>
            <a:off x="1083197" y="1636702"/>
            <a:ext cx="2877203" cy="82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16933">
              <a:buClr>
                <a:srgbClr val="F4D549"/>
              </a:buClr>
              <a:buSzPts val="800"/>
            </a:pP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KURIKULUM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disusun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bersama</a:t>
            </a:r>
            <a:endParaRPr sz="2400" dirty="0"/>
          </a:p>
          <a:p>
            <a:pPr indent="16933">
              <a:buClr>
                <a:srgbClr val="FFFFFF"/>
              </a:buClr>
              <a:buSzPts val="800"/>
            </a:pP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termasuk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penguatan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aspek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i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softskills</a:t>
            </a:r>
            <a:r>
              <a:rPr lang="en-US" sz="1067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karakter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kebekerjaan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melengkapi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aspek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067" i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hardskills</a:t>
            </a:r>
            <a:r>
              <a:rPr lang="en-US" sz="1067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dunia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endParaRPr sz="2400" dirty="0"/>
          </a:p>
        </p:txBody>
      </p:sp>
      <p:sp>
        <p:nvSpPr>
          <p:cNvPr id="244" name="Google Shape;244;p3"/>
          <p:cNvSpPr txBox="1"/>
          <p:nvPr/>
        </p:nvSpPr>
        <p:spPr>
          <a:xfrm>
            <a:off x="1096367" y="2710417"/>
            <a:ext cx="2850756" cy="65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50799" indent="16933">
              <a:buClr>
                <a:srgbClr val="F4D549"/>
              </a:buClr>
              <a:buSzPts val="800"/>
            </a:pPr>
            <a:r>
              <a:rPr lang="en-US" sz="10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Pembelajaran berbasis </a:t>
            </a:r>
            <a:r>
              <a:rPr lang="en-US" sz="1067" b="1" i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</a:t>
            </a:r>
            <a:r>
              <a:rPr lang="en-US" sz="10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riil  dari dunia kerja (PBL)</a:t>
            </a:r>
            <a:endParaRPr sz="2400"/>
          </a:p>
          <a:p>
            <a:pPr marR="50799" indent="16933">
              <a:buClr>
                <a:srgbClr val="FFFFFF"/>
              </a:buClr>
              <a:buSzPts val="800"/>
            </a:pPr>
            <a:r>
              <a:rPr lang="en-US" sz="106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 memastikan </a:t>
            </a:r>
            <a:r>
              <a:rPr lang="en-US" sz="1067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hardskills </a:t>
            </a:r>
            <a:r>
              <a:rPr lang="en-US" sz="106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akan  disertai </a:t>
            </a:r>
            <a:r>
              <a:rPr lang="en-US" sz="1067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softskills </a:t>
            </a:r>
            <a:r>
              <a:rPr lang="en-US" sz="106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 karakter yang kuat</a:t>
            </a:r>
            <a:endParaRPr sz="2400"/>
          </a:p>
        </p:txBody>
      </p:sp>
      <p:sp>
        <p:nvSpPr>
          <p:cNvPr id="245" name="Google Shape;245;p3"/>
          <p:cNvSpPr txBox="1"/>
          <p:nvPr/>
        </p:nvSpPr>
        <p:spPr>
          <a:xfrm>
            <a:off x="836600" y="175230"/>
            <a:ext cx="105188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FFFFFF"/>
              </a:buClr>
              <a:buSzPts val="1500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INTEGRASI PENDIDIKAN VOKASI dan DUNIA KERJA </a:t>
            </a:r>
          </a:p>
          <a:p>
            <a:pPr algn="ctr">
              <a:buClr>
                <a:srgbClr val="FFFFFF"/>
              </a:buClr>
              <a:buSzPts val="1500"/>
            </a:pPr>
            <a:r>
              <a:rPr lang="en-US"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Dilaksanakan</a:t>
            </a:r>
            <a:r>
              <a:rPr lang="en-US"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Melalui</a:t>
            </a:r>
            <a:r>
              <a:rPr lang="en-US" sz="2400" dirty="0">
                <a:sym typeface="Century Gothic"/>
              </a:rPr>
              <a:t> </a:t>
            </a:r>
            <a:r>
              <a:rPr lang="en-US" sz="2400" b="1" dirty="0">
                <a:solidFill>
                  <a:schemeClr val="bg1"/>
                </a:solidFill>
                <a:sym typeface="Century Gothic"/>
              </a:rPr>
              <a:t>→</a:t>
            </a:r>
            <a:r>
              <a:rPr lang="en-US" sz="2400" dirty="0">
                <a:solidFill>
                  <a:srgbClr val="FFFF00"/>
                </a:solidFill>
                <a:sym typeface="Century Gothic"/>
              </a:rPr>
              <a:t> </a:t>
            </a:r>
            <a:r>
              <a:rPr lang="en-US" sz="1867" b="1" i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 and Match</a:t>
            </a:r>
            <a:r>
              <a:rPr lang="en-US" sz="1867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8+i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3555617" y="1043319"/>
            <a:ext cx="5215205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FFFFFF"/>
              </a:buClr>
              <a:buSzPts val="1300"/>
            </a:pPr>
            <a:r>
              <a:rPr lang="en-US" sz="1733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Tidak</a:t>
            </a:r>
            <a:r>
              <a:rPr lang="en-US" sz="1733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33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Hanya</a:t>
            </a:r>
            <a:r>
              <a:rPr lang="en-US" sz="1733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33" b="1" u="sng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Seremoni</a:t>
            </a:r>
            <a:r>
              <a:rPr lang="en-US" sz="1733" b="1" u="sng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33" b="1" i="1" u="sng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</a:t>
            </a:r>
            <a:r>
              <a:rPr lang="en-US" sz="1733" b="1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US" sz="1733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33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tapi</a:t>
            </a:r>
            <a:r>
              <a:rPr lang="en-US" sz="1733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juga </a:t>
            </a:r>
            <a:r>
              <a:rPr lang="en-US" sz="1733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1733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2400" dirty="0"/>
          </a:p>
        </p:txBody>
      </p:sp>
      <p:sp>
        <p:nvSpPr>
          <p:cNvPr id="247" name="Google Shape;247;p3"/>
          <p:cNvSpPr txBox="1"/>
          <p:nvPr/>
        </p:nvSpPr>
        <p:spPr>
          <a:xfrm>
            <a:off x="1093352" y="3597868"/>
            <a:ext cx="2924401" cy="82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169329" indent="16933">
              <a:buClr>
                <a:srgbClr val="F4D549"/>
              </a:buClr>
              <a:buSzPts val="800"/>
            </a:pP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Jumlah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guru/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dosen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instruktur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DARI INDUSTRI dan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ahli</a:t>
            </a:r>
            <a:r>
              <a:rPr lang="en-US" sz="1067" b="1" i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 DUNIA KERJA</a:t>
            </a:r>
            <a:endParaRPr lang="en-US" sz="2400" dirty="0"/>
          </a:p>
          <a:p>
            <a:pPr marR="169329" indent="16933">
              <a:buClr>
                <a:srgbClr val="FFFFFF"/>
              </a:buClr>
              <a:buSzPts val="800"/>
            </a:pP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ditingkatkan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secara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signifikan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sampai</a:t>
            </a:r>
            <a:r>
              <a:rPr lang="en-US" sz="1067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minimal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mencapai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 jam 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semester per program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progli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400" dirty="0"/>
          </a:p>
        </p:txBody>
      </p:sp>
      <p:sp>
        <p:nvSpPr>
          <p:cNvPr id="248" name="Google Shape;248;p3"/>
          <p:cNvSpPr txBox="1"/>
          <p:nvPr/>
        </p:nvSpPr>
        <p:spPr>
          <a:xfrm>
            <a:off x="1116622" y="4739322"/>
            <a:ext cx="2466001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4D549"/>
              </a:buClr>
              <a:buSzPts val="800"/>
            </a:pPr>
            <a:r>
              <a:rPr lang="en-US" sz="1100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Magang</a:t>
            </a:r>
            <a:r>
              <a:rPr lang="en-US" sz="1100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100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Praktik</a:t>
            </a:r>
            <a:r>
              <a:rPr lang="en-US" sz="1100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100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dunia </a:t>
            </a:r>
            <a:r>
              <a:rPr lang="en-US" sz="1100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FFFFFF"/>
              </a:buClr>
              <a:buSzPts val="800"/>
            </a:pP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minimal 1 semester</a:t>
            </a:r>
            <a:endParaRPr sz="2400" dirty="0"/>
          </a:p>
        </p:txBody>
      </p:sp>
      <p:sp>
        <p:nvSpPr>
          <p:cNvPr id="249" name="Google Shape;249;p3"/>
          <p:cNvSpPr txBox="1"/>
          <p:nvPr/>
        </p:nvSpPr>
        <p:spPr>
          <a:xfrm>
            <a:off x="8659445" y="1721368"/>
            <a:ext cx="2647599" cy="65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33866">
              <a:buClr>
                <a:srgbClr val="F4D549"/>
              </a:buClr>
              <a:buSzPts val="800"/>
            </a:pP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Sertifikasi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kompetensi</a:t>
            </a:r>
            <a:endParaRPr sz="2400" dirty="0"/>
          </a:p>
          <a:p>
            <a:pPr indent="16933">
              <a:buClr>
                <a:srgbClr val="FFFFFF"/>
              </a:buClr>
              <a:buSzPts val="800"/>
            </a:pP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dunia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bagi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lulusan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067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guru/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dosen</a:t>
            </a:r>
            <a:r>
              <a:rPr lang="en-US" sz="1067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instruktur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400" dirty="0"/>
          </a:p>
        </p:txBody>
      </p:sp>
      <p:sp>
        <p:nvSpPr>
          <p:cNvPr id="250" name="Google Shape;250;p3"/>
          <p:cNvSpPr txBox="1"/>
          <p:nvPr/>
        </p:nvSpPr>
        <p:spPr>
          <a:xfrm>
            <a:off x="8636018" y="2812016"/>
            <a:ext cx="2924401" cy="4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16933">
              <a:buClr>
                <a:srgbClr val="F4D549"/>
              </a:buClr>
              <a:buSzPts val="800"/>
            </a:pP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Dosen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Guru /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instruktur</a:t>
            </a:r>
            <a:endParaRPr sz="2400" dirty="0"/>
          </a:p>
          <a:p>
            <a:pPr indent="16933">
              <a:buClr>
                <a:srgbClr val="FFFFFF"/>
              </a:buClr>
              <a:buSzPts val="800"/>
            </a:pP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secara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rutin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mendapatkan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update</a:t>
            </a:r>
            <a:r>
              <a:rPr lang="en-US" sz="1067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teknologi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pelatihan</a:t>
            </a:r>
            <a:r>
              <a:rPr lang="en-US" sz="1067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Dunia </a:t>
            </a:r>
            <a:r>
              <a:rPr lang="en-US" sz="1067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endParaRPr sz="2400" b="1" dirty="0"/>
          </a:p>
        </p:txBody>
      </p:sp>
      <p:sp>
        <p:nvSpPr>
          <p:cNvPr id="251" name="Google Shape;251;p3"/>
          <p:cNvSpPr txBox="1"/>
          <p:nvPr/>
        </p:nvSpPr>
        <p:spPr>
          <a:xfrm>
            <a:off x="8659731" y="3733336"/>
            <a:ext cx="2877093" cy="65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F4D549"/>
              </a:buClr>
              <a:buSzPts val="800"/>
            </a:pP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RISET TERAPAN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mendukung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i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teaching factory/Teaching industry</a:t>
            </a:r>
            <a:endParaRPr sz="2400" dirty="0"/>
          </a:p>
          <a:p>
            <a:pPr marR="33866">
              <a:buClr>
                <a:srgbClr val="FFFFFF"/>
              </a:buClr>
              <a:buSzPts val="800"/>
            </a:pP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yang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bermula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kasus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kebutuhan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nyata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/Masyarakat</a:t>
            </a:r>
            <a:endParaRPr sz="2400" dirty="0"/>
          </a:p>
        </p:txBody>
      </p:sp>
      <p:sp>
        <p:nvSpPr>
          <p:cNvPr id="252" name="Google Shape;252;p3"/>
          <p:cNvSpPr txBox="1"/>
          <p:nvPr/>
        </p:nvSpPr>
        <p:spPr>
          <a:xfrm>
            <a:off x="8686409" y="4789741"/>
            <a:ext cx="2620635" cy="5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16933">
              <a:buClr>
                <a:srgbClr val="F4D549"/>
              </a:buClr>
              <a:buSzPts val="800"/>
            </a:pP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Komitmen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Serapan</a:t>
            </a:r>
            <a:r>
              <a:rPr lang="en-US" sz="1067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Lulusan</a:t>
            </a:r>
            <a:endParaRPr lang="en-US" sz="2400" dirty="0"/>
          </a:p>
          <a:p>
            <a:pPr>
              <a:spcBef>
                <a:spcPts val="267"/>
              </a:spcBef>
              <a:buClr>
                <a:srgbClr val="FFFFFF"/>
              </a:buClr>
              <a:buSzPts val="800"/>
            </a:pP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Oleh Dunia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bukan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mengharuskan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tapi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komitmen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kuat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400" dirty="0"/>
          </a:p>
        </p:txBody>
      </p:sp>
      <p:sp>
        <p:nvSpPr>
          <p:cNvPr id="253" name="Google Shape;253;p3"/>
          <p:cNvSpPr txBox="1"/>
          <p:nvPr/>
        </p:nvSpPr>
        <p:spPr>
          <a:xfrm>
            <a:off x="794211" y="1916102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/>
          </a:p>
        </p:txBody>
      </p:sp>
      <p:sp>
        <p:nvSpPr>
          <p:cNvPr id="254" name="Google Shape;254;p3"/>
          <p:cNvSpPr txBox="1"/>
          <p:nvPr/>
        </p:nvSpPr>
        <p:spPr>
          <a:xfrm>
            <a:off x="11497379" y="1916102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400"/>
          </a:p>
        </p:txBody>
      </p:sp>
      <p:sp>
        <p:nvSpPr>
          <p:cNvPr id="255" name="Google Shape;255;p3"/>
          <p:cNvSpPr txBox="1"/>
          <p:nvPr/>
        </p:nvSpPr>
        <p:spPr>
          <a:xfrm>
            <a:off x="11497379" y="2905150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2400"/>
          </a:p>
        </p:txBody>
      </p:sp>
      <p:sp>
        <p:nvSpPr>
          <p:cNvPr id="256" name="Google Shape;256;p3"/>
          <p:cNvSpPr txBox="1"/>
          <p:nvPr/>
        </p:nvSpPr>
        <p:spPr>
          <a:xfrm>
            <a:off x="11497379" y="3894202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2400"/>
          </a:p>
        </p:txBody>
      </p:sp>
      <p:sp>
        <p:nvSpPr>
          <p:cNvPr id="257" name="Google Shape;257;p3"/>
          <p:cNvSpPr txBox="1"/>
          <p:nvPr/>
        </p:nvSpPr>
        <p:spPr>
          <a:xfrm>
            <a:off x="11497379" y="4849389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2400"/>
          </a:p>
        </p:txBody>
      </p:sp>
      <p:sp>
        <p:nvSpPr>
          <p:cNvPr id="258" name="Google Shape;258;p3"/>
          <p:cNvSpPr txBox="1"/>
          <p:nvPr/>
        </p:nvSpPr>
        <p:spPr>
          <a:xfrm>
            <a:off x="5746388" y="2335619"/>
            <a:ext cx="965137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4000"/>
            </a:pPr>
            <a:r>
              <a:rPr lang="en-US" sz="5333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-US" sz="5333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 sz="5333" b="1">
                <a:solidFill>
                  <a:srgbClr val="FEAE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400"/>
          </a:p>
        </p:txBody>
      </p:sp>
      <p:sp>
        <p:nvSpPr>
          <p:cNvPr id="259" name="Google Shape;259;p3"/>
          <p:cNvSpPr txBox="1"/>
          <p:nvPr/>
        </p:nvSpPr>
        <p:spPr>
          <a:xfrm>
            <a:off x="794211" y="2905150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/>
          </a:p>
        </p:txBody>
      </p:sp>
      <p:sp>
        <p:nvSpPr>
          <p:cNvPr id="260" name="Google Shape;260;p3"/>
          <p:cNvSpPr txBox="1"/>
          <p:nvPr/>
        </p:nvSpPr>
        <p:spPr>
          <a:xfrm>
            <a:off x="794211" y="3877269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/>
          </a:p>
        </p:txBody>
      </p:sp>
      <p:sp>
        <p:nvSpPr>
          <p:cNvPr id="261" name="Google Shape;261;p3"/>
          <p:cNvSpPr txBox="1"/>
          <p:nvPr/>
        </p:nvSpPr>
        <p:spPr>
          <a:xfrm>
            <a:off x="794211" y="4849389"/>
            <a:ext cx="169336" cy="2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4D549"/>
              </a:buClr>
              <a:buSzPts val="1400"/>
            </a:pPr>
            <a:r>
              <a:rPr lang="en-US" sz="1867" b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/>
          </a:p>
        </p:txBody>
      </p:sp>
      <p:sp>
        <p:nvSpPr>
          <p:cNvPr id="262" name="Google Shape;262;p3"/>
          <p:cNvSpPr txBox="1"/>
          <p:nvPr/>
        </p:nvSpPr>
        <p:spPr>
          <a:xfrm>
            <a:off x="5175535" y="3146972"/>
            <a:ext cx="2326532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FFFFFF"/>
              </a:buClr>
              <a:buSzPts val="2200"/>
            </a:pPr>
            <a:r>
              <a:rPr lang="en-US" sz="2933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 &amp; Match</a:t>
            </a:r>
            <a:endParaRPr sz="2400"/>
          </a:p>
        </p:txBody>
      </p:sp>
      <p:sp>
        <p:nvSpPr>
          <p:cNvPr id="263" name="Google Shape;263;p3"/>
          <p:cNvSpPr txBox="1"/>
          <p:nvPr/>
        </p:nvSpPr>
        <p:spPr>
          <a:xfrm>
            <a:off x="5171522" y="3662215"/>
            <a:ext cx="2334557" cy="73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16933" algn="ctr">
              <a:lnSpc>
                <a:spcPct val="90000"/>
              </a:lnSpc>
              <a:buClr>
                <a:srgbClr val="F4D549"/>
              </a:buClr>
              <a:buSzPts val="1000"/>
            </a:pPr>
            <a:r>
              <a:rPr lang="en-US" sz="1333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Keterlibatan</a:t>
            </a:r>
            <a:r>
              <a:rPr lang="en-US" sz="1333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dunia </a:t>
            </a:r>
            <a:r>
              <a:rPr lang="en-US" sz="1333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333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en-US" sz="1333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SEGALA ASPEK  </a:t>
            </a:r>
            <a:r>
              <a:rPr lang="en-US" sz="1333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penyelenggaraan</a:t>
            </a:r>
            <a:r>
              <a:rPr lang="en-US" sz="1333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33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pendidikan</a:t>
            </a:r>
            <a:r>
              <a:rPr lang="en-US" sz="1333" b="1" dirty="0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333" b="1" dirty="0" err="1">
                <a:solidFill>
                  <a:srgbClr val="F4D5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vokasi</a:t>
            </a:r>
            <a:endParaRPr sz="2400" dirty="0"/>
          </a:p>
        </p:txBody>
      </p:sp>
      <p:sp>
        <p:nvSpPr>
          <p:cNvPr id="264" name="Google Shape;264;p3"/>
          <p:cNvSpPr txBox="1"/>
          <p:nvPr/>
        </p:nvSpPr>
        <p:spPr>
          <a:xfrm>
            <a:off x="2843069" y="5525175"/>
            <a:ext cx="179324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EAE4D"/>
              </a:buClr>
              <a:buSzPts val="4000"/>
            </a:pPr>
            <a:r>
              <a:rPr lang="en-US" sz="5333" b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400"/>
          </a:p>
        </p:txBody>
      </p:sp>
      <p:pic>
        <p:nvPicPr>
          <p:cNvPr id="265" name="Google Shape;265;p3" descr="Google Shape;25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6662" y="5525175"/>
            <a:ext cx="7864279" cy="90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"/>
          <p:cNvSpPr txBox="1"/>
          <p:nvPr/>
        </p:nvSpPr>
        <p:spPr>
          <a:xfrm>
            <a:off x="3161773" y="5620492"/>
            <a:ext cx="6469601" cy="67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4583"/>
              </a:lnSpc>
              <a:buClr>
                <a:srgbClr val="FEAE4D"/>
              </a:buClr>
              <a:buSzPts val="800"/>
            </a:pP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Berbagai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kemungkinan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sama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dapat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dilakukan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dunia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kerja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067" b="1" dirty="0" err="1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antara</a:t>
            </a:r>
            <a:r>
              <a:rPr lang="en-US" sz="1067" b="1" dirty="0">
                <a:solidFill>
                  <a:srgbClr val="FEAE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lain: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152396">
              <a:lnSpc>
                <a:spcPct val="94583"/>
              </a:lnSpc>
              <a:spcBef>
                <a:spcPts val="133"/>
              </a:spcBef>
              <a:buClr>
                <a:srgbClr val="FFFFFF"/>
              </a:buClr>
              <a:buSzPts val="800"/>
              <a:buFont typeface="Helvetica Neue"/>
              <a:buChar char="✔"/>
            </a:pPr>
            <a:r>
              <a:rPr lang="en-US" sz="1100" dirty="0">
                <a:solidFill>
                  <a:srgbClr val="FFFF00"/>
                </a:solidFill>
                <a:sym typeface="Century Gothic"/>
              </a:rPr>
              <a:t>→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Beasiswa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dan/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ikatan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dinas</a:t>
            </a:r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152396">
              <a:lnSpc>
                <a:spcPct val="94583"/>
              </a:lnSpc>
              <a:spcBef>
                <a:spcPts val="133"/>
              </a:spcBef>
              <a:buClr>
                <a:srgbClr val="FFFFFF"/>
              </a:buClr>
              <a:buSzPts val="800"/>
              <a:buFont typeface="Helvetica Neue"/>
              <a:buChar char="✔"/>
            </a:pPr>
            <a:r>
              <a:rPr lang="en-US" sz="1100" dirty="0">
                <a:solidFill>
                  <a:srgbClr val="FFFF00"/>
                </a:solidFill>
                <a:sym typeface="Century Gothic"/>
              </a:rPr>
              <a:t>→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Donasi</a:t>
            </a:r>
            <a:r>
              <a:rPr lang="en-US" sz="1067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peralatan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laboratorium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dalam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bentuk</a:t>
            </a: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lainnya</a:t>
            </a:r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indent="-152396">
              <a:lnSpc>
                <a:spcPct val="94583"/>
              </a:lnSpc>
              <a:spcBef>
                <a:spcPts val="133"/>
              </a:spcBef>
              <a:buClr>
                <a:srgbClr val="FFFFFF"/>
              </a:buClr>
              <a:buSzPts val="800"/>
              <a:buFont typeface="Helvetica Neue"/>
              <a:buChar char="✔"/>
            </a:pPr>
            <a:r>
              <a:rPr lang="en-US" sz="1067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 lain </a:t>
            </a:r>
            <a:r>
              <a:rPr lang="en-US" sz="1067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sebagainya</a:t>
            </a:r>
            <a:endParaRPr sz="2400" dirty="0"/>
          </a:p>
        </p:txBody>
      </p:sp>
      <p:pic>
        <p:nvPicPr>
          <p:cNvPr id="268" name="Google Shape;268;p3" descr="Google Shape;25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8438" y="964376"/>
            <a:ext cx="5415663" cy="4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descr="Google Shape;25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883074" y="1657063"/>
            <a:ext cx="911455" cy="325063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6862"/>
              </a:srgbClr>
            </a:outerShdw>
          </a:effectLst>
        </p:spPr>
      </p:pic>
      <p:pic>
        <p:nvPicPr>
          <p:cNvPr id="270" name="Google Shape;270;p3" descr="Google Shape;25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5884039" y="4966775"/>
            <a:ext cx="911455" cy="325064"/>
          </a:xfrm>
          <a:prstGeom prst="rect">
            <a:avLst/>
          </a:prstGeom>
          <a:noFill/>
          <a:ln>
            <a:noFill/>
          </a:ln>
          <a:effectLst>
            <a:outerShdw blurRad="38100" dist="20000" dir="5400000" rotWithShape="0">
              <a:srgbClr val="000000">
                <a:alpha val="36862"/>
              </a:srgbClr>
            </a:outerShdw>
          </a:effectLst>
        </p:spPr>
      </p:pic>
      <p:pic>
        <p:nvPicPr>
          <p:cNvPr id="272" name="Google Shape;272;p3" descr="testi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2243" y="2795085"/>
            <a:ext cx="592668" cy="5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 descr="book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44577" y="1928884"/>
            <a:ext cx="508001" cy="5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 descr="human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02243" y="3691003"/>
            <a:ext cx="592589" cy="5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" descr="meeting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02243" y="4569607"/>
            <a:ext cx="592668" cy="5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" descr="certificat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61108" y="1928884"/>
            <a:ext cx="508001" cy="5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" descr="team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55523" y="2831833"/>
            <a:ext cx="519171" cy="51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 descr="se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54024" y="3726253"/>
            <a:ext cx="522168" cy="5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 descr="handshake.png"/>
          <p:cNvPicPr preferRelativeResize="0"/>
          <p:nvPr/>
        </p:nvPicPr>
        <p:blipFill rotWithShape="1">
          <a:blip r:embed="rId15">
            <a:alphaModFix/>
          </a:blip>
          <a:srcRect t="16520" b="14961"/>
          <a:stretch/>
        </p:blipFill>
        <p:spPr>
          <a:xfrm>
            <a:off x="7913483" y="4724275"/>
            <a:ext cx="603127" cy="41324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267;p3">
            <a:extLst>
              <a:ext uri="{FF2B5EF4-FFF2-40B4-BE49-F238E27FC236}">
                <a16:creationId xmlns:a16="http://schemas.microsoft.com/office/drawing/2014/main" id="{BB147865-5E11-434E-9D12-440F5640A0CC}"/>
              </a:ext>
            </a:extLst>
          </p:cNvPr>
          <p:cNvSpPr txBox="1"/>
          <p:nvPr/>
        </p:nvSpPr>
        <p:spPr>
          <a:xfrm>
            <a:off x="2430656" y="6496141"/>
            <a:ext cx="7931833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</a:pP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Pelaksanaan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</a:t>
            </a:r>
            <a:r>
              <a:rPr lang="en-US" sz="1300" b="1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1300" b="1" i="1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ink and Match 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+ i</a:t>
            </a:r>
            <a:r>
              <a:rPr lang="en-US" sz="13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pendidikan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tinggi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vokasi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juga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membantu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pencapaian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“IKU PT”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BD02-ACF0-4284-8785-45635F1744AD}"/>
              </a:ext>
            </a:extLst>
          </p:cNvPr>
          <p:cNvSpPr txBox="1">
            <a:spLocks/>
          </p:cNvSpPr>
          <p:nvPr/>
        </p:nvSpPr>
        <p:spPr>
          <a:xfrm>
            <a:off x="381145" y="245759"/>
            <a:ext cx="8934430" cy="780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73C5E"/>
                </a:solidFill>
                <a:latin typeface="Helvetica LT Std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REVITALISASI SMK</a:t>
            </a:r>
            <a:endParaRPr lang="en-ID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1D38A-B7C1-4FAF-B1B1-ECDC932DC54F}"/>
              </a:ext>
            </a:extLst>
          </p:cNvPr>
          <p:cNvSpPr/>
          <p:nvPr/>
        </p:nvSpPr>
        <p:spPr>
          <a:xfrm>
            <a:off x="381145" y="947648"/>
            <a:ext cx="6845030" cy="123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 b="1" dirty="0"/>
          </a:p>
        </p:txBody>
      </p:sp>
      <p:sp>
        <p:nvSpPr>
          <p:cNvPr id="4" name="Google Shape;56;p15">
            <a:extLst>
              <a:ext uri="{FF2B5EF4-FFF2-40B4-BE49-F238E27FC236}">
                <a16:creationId xmlns:a16="http://schemas.microsoft.com/office/drawing/2014/main" id="{37CCB80B-2271-43CA-9CE5-838E35B8EE82}"/>
              </a:ext>
            </a:extLst>
          </p:cNvPr>
          <p:cNvSpPr txBox="1">
            <a:spLocks noGrp="1"/>
          </p:cNvSpPr>
          <p:nvPr/>
        </p:nvSpPr>
        <p:spPr>
          <a:xfrm>
            <a:off x="7895323" y="5163443"/>
            <a:ext cx="2333215" cy="41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d-ID" b="1" dirty="0" err="1">
                <a:latin typeface="Arial" panose="020B0604020202020204" pitchFamily="34" charset="0"/>
                <a:cs typeface="Arial" panose="020B0604020202020204" pitchFamily="34" charset="0"/>
              </a:rPr>
              <a:t>aching</a:t>
            </a: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 Factory</a:t>
            </a:r>
          </a:p>
        </p:txBody>
      </p:sp>
      <p:sp>
        <p:nvSpPr>
          <p:cNvPr id="5" name="Google Shape;57;p15">
            <a:extLst>
              <a:ext uri="{FF2B5EF4-FFF2-40B4-BE49-F238E27FC236}">
                <a16:creationId xmlns:a16="http://schemas.microsoft.com/office/drawing/2014/main" id="{14ABF131-C2E0-41F1-8D19-4654232AF78D}"/>
              </a:ext>
            </a:extLst>
          </p:cNvPr>
          <p:cNvSpPr txBox="1">
            <a:spLocks noGrp="1"/>
          </p:cNvSpPr>
          <p:nvPr/>
        </p:nvSpPr>
        <p:spPr>
          <a:xfrm>
            <a:off x="7864493" y="3333150"/>
            <a:ext cx="3264648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SDM (</a:t>
            </a:r>
            <a:r>
              <a:rPr lang="id-ID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eskilling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Upskilling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Google Shape;58;p15">
            <a:extLst>
              <a:ext uri="{FF2B5EF4-FFF2-40B4-BE49-F238E27FC236}">
                <a16:creationId xmlns:a16="http://schemas.microsoft.com/office/drawing/2014/main" id="{74A90A73-51B2-4EA4-8092-16A382429AB2}"/>
              </a:ext>
            </a:extLst>
          </p:cNvPr>
          <p:cNvSpPr txBox="1">
            <a:spLocks noGrp="1"/>
          </p:cNvSpPr>
          <p:nvPr/>
        </p:nvSpPr>
        <p:spPr>
          <a:xfrm flipH="1">
            <a:off x="1218700" y="1760335"/>
            <a:ext cx="2403071" cy="59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magang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di dunia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0;p15">
            <a:extLst>
              <a:ext uri="{FF2B5EF4-FFF2-40B4-BE49-F238E27FC236}">
                <a16:creationId xmlns:a16="http://schemas.microsoft.com/office/drawing/2014/main" id="{4D54EC87-A9EC-434C-A425-C23AAC7A6A24}"/>
              </a:ext>
            </a:extLst>
          </p:cNvPr>
          <p:cNvSpPr txBox="1">
            <a:spLocks noGrp="1"/>
          </p:cNvSpPr>
          <p:nvPr/>
        </p:nvSpPr>
        <p:spPr>
          <a:xfrm flipH="1">
            <a:off x="498239" y="4952630"/>
            <a:ext cx="3111470" cy="68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Kerjasama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Kurikulum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62;p15">
            <a:extLst>
              <a:ext uri="{FF2B5EF4-FFF2-40B4-BE49-F238E27FC236}">
                <a16:creationId xmlns:a16="http://schemas.microsoft.com/office/drawing/2014/main" id="{C279CB4B-9F65-414B-8730-BD793DEF6529}"/>
              </a:ext>
            </a:extLst>
          </p:cNvPr>
          <p:cNvSpPr txBox="1">
            <a:spLocks noGrp="1"/>
          </p:cNvSpPr>
          <p:nvPr/>
        </p:nvSpPr>
        <p:spPr>
          <a:xfrm flipH="1">
            <a:off x="1297047" y="3365693"/>
            <a:ext cx="2330418" cy="21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pengajar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4196438F-D39F-4FC3-8DBA-F8153662C691}"/>
              </a:ext>
            </a:extLst>
          </p:cNvPr>
          <p:cNvSpPr txBox="1">
            <a:spLocks noGrp="1"/>
          </p:cNvSpPr>
          <p:nvPr/>
        </p:nvSpPr>
        <p:spPr>
          <a:xfrm>
            <a:off x="7907698" y="1705817"/>
            <a:ext cx="1930002" cy="75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Revitalisasi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sarpras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1A134-6635-4C41-827E-AABC97A4EB58}"/>
              </a:ext>
            </a:extLst>
          </p:cNvPr>
          <p:cNvSpPr txBox="1"/>
          <p:nvPr/>
        </p:nvSpPr>
        <p:spPr>
          <a:xfrm>
            <a:off x="1890637" y="6020520"/>
            <a:ext cx="8186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anose="020B0604020202020204" pitchFamily="34" charset="0"/>
                <a:cs typeface="Arial" panose="020B0604020202020204" pitchFamily="34" charset="0"/>
              </a:rPr>
              <a:t>Lain-lain(PKL, Sertifikasi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Project Based Learning,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Riset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Terapan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4E699B-1B75-4160-842E-2C17EF25CD02}"/>
              </a:ext>
            </a:extLst>
          </p:cNvPr>
          <p:cNvGrpSpPr/>
          <p:nvPr/>
        </p:nvGrpSpPr>
        <p:grpSpPr>
          <a:xfrm>
            <a:off x="3744040" y="1748299"/>
            <a:ext cx="3969612" cy="4172281"/>
            <a:chOff x="3744040" y="1748299"/>
            <a:chExt cx="3969612" cy="41722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A13B8D-7A7B-4EE9-90AE-73FC841F5DEE}"/>
                </a:ext>
              </a:extLst>
            </p:cNvPr>
            <p:cNvGrpSpPr/>
            <p:nvPr/>
          </p:nvGrpSpPr>
          <p:grpSpPr>
            <a:xfrm>
              <a:off x="3744040" y="1748299"/>
              <a:ext cx="3969612" cy="3833454"/>
              <a:chOff x="3845383" y="2094989"/>
              <a:chExt cx="2986398" cy="2883964"/>
            </a:xfrm>
          </p:grpSpPr>
          <p:sp>
            <p:nvSpPr>
              <p:cNvPr id="18" name="Google Shape;71;p15">
                <a:extLst>
                  <a:ext uri="{FF2B5EF4-FFF2-40B4-BE49-F238E27FC236}">
                    <a16:creationId xmlns:a16="http://schemas.microsoft.com/office/drawing/2014/main" id="{03F6BE17-9889-4E8A-AABA-B6317F436A07}"/>
                  </a:ext>
                </a:extLst>
              </p:cNvPr>
              <p:cNvSpPr/>
              <p:nvPr/>
            </p:nvSpPr>
            <p:spPr>
              <a:xfrm>
                <a:off x="3896157" y="4514184"/>
                <a:ext cx="410100" cy="41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</a:t>
                </a:r>
                <a:endParaRPr sz="500"/>
              </a:p>
            </p:txBody>
          </p:sp>
          <p:sp>
            <p:nvSpPr>
              <p:cNvPr id="19" name="Google Shape;72;p15">
                <a:extLst>
                  <a:ext uri="{FF2B5EF4-FFF2-40B4-BE49-F238E27FC236}">
                    <a16:creationId xmlns:a16="http://schemas.microsoft.com/office/drawing/2014/main" id="{6ADE16AD-9C0C-437D-8C04-C1C7FB481E48}"/>
                  </a:ext>
                </a:extLst>
              </p:cNvPr>
              <p:cNvSpPr/>
              <p:nvPr/>
            </p:nvSpPr>
            <p:spPr>
              <a:xfrm>
                <a:off x="3896157" y="2143634"/>
                <a:ext cx="410100" cy="41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</a:t>
                </a:r>
                <a:endParaRPr sz="500"/>
              </a:p>
            </p:txBody>
          </p:sp>
          <p:cxnSp>
            <p:nvCxnSpPr>
              <p:cNvPr id="20" name="Google Shape;73;p15">
                <a:extLst>
                  <a:ext uri="{FF2B5EF4-FFF2-40B4-BE49-F238E27FC236}">
                    <a16:creationId xmlns:a16="http://schemas.microsoft.com/office/drawing/2014/main" id="{6EAD83D4-C055-448C-985A-002EC8437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6648" y="2503784"/>
                <a:ext cx="601200" cy="514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74;p15">
                <a:extLst>
                  <a:ext uri="{FF2B5EF4-FFF2-40B4-BE49-F238E27FC236}">
                    <a16:creationId xmlns:a16="http://schemas.microsoft.com/office/drawing/2014/main" id="{95EEE3BE-CBFF-4C1F-B5C5-EAA217CA55B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373511" y="3532233"/>
                <a:ext cx="322500" cy="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Google Shape;75;p15">
                <a:extLst>
                  <a:ext uri="{FF2B5EF4-FFF2-40B4-BE49-F238E27FC236}">
                    <a16:creationId xmlns:a16="http://schemas.microsoft.com/office/drawing/2014/main" id="{76B16E32-98FF-4E7F-B470-CB96D78DC9B4}"/>
                  </a:ext>
                </a:extLst>
              </p:cNvPr>
              <p:cNvSpPr/>
              <p:nvPr/>
            </p:nvSpPr>
            <p:spPr>
              <a:xfrm>
                <a:off x="3845383" y="2094989"/>
                <a:ext cx="543274" cy="424635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3467" extrusionOk="0">
                    <a:moveTo>
                      <a:pt x="14272" y="1"/>
                    </a:moveTo>
                    <a:cubicBezTo>
                      <a:pt x="10158" y="1"/>
                      <a:pt x="6055" y="1770"/>
                      <a:pt x="3293" y="5036"/>
                    </a:cubicBezTo>
                    <a:cubicBezTo>
                      <a:pt x="1161" y="7572"/>
                      <a:pt x="30" y="10810"/>
                      <a:pt x="7" y="14097"/>
                    </a:cubicBezTo>
                    <a:cubicBezTo>
                      <a:pt x="1" y="14399"/>
                      <a:pt x="228" y="14548"/>
                      <a:pt x="457" y="14548"/>
                    </a:cubicBezTo>
                    <a:cubicBezTo>
                      <a:pt x="689" y="14548"/>
                      <a:pt x="923" y="14396"/>
                      <a:pt x="923" y="14097"/>
                    </a:cubicBezTo>
                    <a:cubicBezTo>
                      <a:pt x="959" y="10370"/>
                      <a:pt x="2507" y="6870"/>
                      <a:pt x="5245" y="4334"/>
                    </a:cubicBezTo>
                    <a:cubicBezTo>
                      <a:pt x="7687" y="2072"/>
                      <a:pt x="10934" y="908"/>
                      <a:pt x="14223" y="908"/>
                    </a:cubicBezTo>
                    <a:cubicBezTo>
                      <a:pt x="14639" y="908"/>
                      <a:pt x="15057" y="927"/>
                      <a:pt x="15473" y="964"/>
                    </a:cubicBezTo>
                    <a:cubicBezTo>
                      <a:pt x="19152" y="1297"/>
                      <a:pt x="22569" y="3321"/>
                      <a:pt x="24760" y="6262"/>
                    </a:cubicBezTo>
                    <a:cubicBezTo>
                      <a:pt x="27153" y="9477"/>
                      <a:pt x="27879" y="13644"/>
                      <a:pt x="26891" y="17502"/>
                    </a:cubicBezTo>
                    <a:cubicBezTo>
                      <a:pt x="26546" y="18871"/>
                      <a:pt x="25950" y="20145"/>
                      <a:pt x="25188" y="21312"/>
                    </a:cubicBezTo>
                    <a:cubicBezTo>
                      <a:pt x="24617" y="21347"/>
                      <a:pt x="24164" y="21812"/>
                      <a:pt x="24164" y="22395"/>
                    </a:cubicBezTo>
                    <a:cubicBezTo>
                      <a:pt x="24164" y="22991"/>
                      <a:pt x="24641" y="23467"/>
                      <a:pt x="25248" y="23467"/>
                    </a:cubicBezTo>
                    <a:cubicBezTo>
                      <a:pt x="25843" y="23467"/>
                      <a:pt x="26319" y="22991"/>
                      <a:pt x="26319" y="22395"/>
                    </a:cubicBezTo>
                    <a:cubicBezTo>
                      <a:pt x="26319" y="22121"/>
                      <a:pt x="26212" y="21859"/>
                      <a:pt x="26046" y="21669"/>
                    </a:cubicBezTo>
                    <a:cubicBezTo>
                      <a:pt x="30010" y="15371"/>
                      <a:pt x="28355" y="6941"/>
                      <a:pt x="22271" y="2548"/>
                    </a:cubicBezTo>
                    <a:cubicBezTo>
                      <a:pt x="19879" y="821"/>
                      <a:pt x="17073" y="1"/>
                      <a:pt x="14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6;p15">
                <a:extLst>
                  <a:ext uri="{FF2B5EF4-FFF2-40B4-BE49-F238E27FC236}">
                    <a16:creationId xmlns:a16="http://schemas.microsoft.com/office/drawing/2014/main" id="{580892E7-D1C4-4D9C-B214-1F662979BA85}"/>
                  </a:ext>
                </a:extLst>
              </p:cNvPr>
              <p:cNvSpPr/>
              <p:nvPr/>
            </p:nvSpPr>
            <p:spPr>
              <a:xfrm>
                <a:off x="3845383" y="3271818"/>
                <a:ext cx="540997" cy="519796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8269" extrusionOk="0">
                    <a:moveTo>
                      <a:pt x="14611" y="1"/>
                    </a:moveTo>
                    <a:cubicBezTo>
                      <a:pt x="7948" y="1"/>
                      <a:pt x="2010" y="4987"/>
                      <a:pt x="775" y="11576"/>
                    </a:cubicBezTo>
                    <a:cubicBezTo>
                      <a:pt x="1" y="15707"/>
                      <a:pt x="1191" y="19970"/>
                      <a:pt x="3835" y="23196"/>
                    </a:cubicBezTo>
                    <a:cubicBezTo>
                      <a:pt x="6466" y="26423"/>
                      <a:pt x="10538" y="28233"/>
                      <a:pt x="14669" y="28269"/>
                    </a:cubicBezTo>
                    <a:cubicBezTo>
                      <a:pt x="15265" y="28269"/>
                      <a:pt x="15265" y="27340"/>
                      <a:pt x="14669" y="27340"/>
                    </a:cubicBezTo>
                    <a:cubicBezTo>
                      <a:pt x="10931" y="27304"/>
                      <a:pt x="7442" y="25756"/>
                      <a:pt x="4894" y="23018"/>
                    </a:cubicBezTo>
                    <a:cubicBezTo>
                      <a:pt x="2358" y="20268"/>
                      <a:pt x="1203" y="16493"/>
                      <a:pt x="1537" y="12790"/>
                    </a:cubicBezTo>
                    <a:cubicBezTo>
                      <a:pt x="2147" y="5937"/>
                      <a:pt x="8222" y="954"/>
                      <a:pt x="14806" y="954"/>
                    </a:cubicBezTo>
                    <a:cubicBezTo>
                      <a:pt x="15669" y="954"/>
                      <a:pt x="16539" y="1040"/>
                      <a:pt x="17408" y="1218"/>
                    </a:cubicBezTo>
                    <a:cubicBezTo>
                      <a:pt x="23206" y="2396"/>
                      <a:pt x="27433" y="7516"/>
                      <a:pt x="27838" y="13314"/>
                    </a:cubicBezTo>
                    <a:cubicBezTo>
                      <a:pt x="27492" y="13493"/>
                      <a:pt x="27254" y="13850"/>
                      <a:pt x="27254" y="14267"/>
                    </a:cubicBezTo>
                    <a:cubicBezTo>
                      <a:pt x="27254" y="14874"/>
                      <a:pt x="27742" y="15350"/>
                      <a:pt x="28338" y="15350"/>
                    </a:cubicBezTo>
                    <a:cubicBezTo>
                      <a:pt x="28933" y="15350"/>
                      <a:pt x="29421" y="14874"/>
                      <a:pt x="29421" y="14267"/>
                    </a:cubicBezTo>
                    <a:cubicBezTo>
                      <a:pt x="29421" y="13826"/>
                      <a:pt x="29147" y="13445"/>
                      <a:pt x="28766" y="13279"/>
                    </a:cubicBezTo>
                    <a:cubicBezTo>
                      <a:pt x="28302" y="6421"/>
                      <a:pt x="22920" y="801"/>
                      <a:pt x="16015" y="75"/>
                    </a:cubicBezTo>
                    <a:cubicBezTo>
                      <a:pt x="15544" y="25"/>
                      <a:pt x="15076" y="1"/>
                      <a:pt x="14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77;p15">
                <a:extLst>
                  <a:ext uri="{FF2B5EF4-FFF2-40B4-BE49-F238E27FC236}">
                    <a16:creationId xmlns:a16="http://schemas.microsoft.com/office/drawing/2014/main" id="{D76D4255-6C48-4CF3-B0AC-E17CDA862AC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306690" y="4055545"/>
                <a:ext cx="601131" cy="51460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" name="Google Shape;78;p15">
                <a:extLst>
                  <a:ext uri="{FF2B5EF4-FFF2-40B4-BE49-F238E27FC236}">
                    <a16:creationId xmlns:a16="http://schemas.microsoft.com/office/drawing/2014/main" id="{2992DE2F-8DD9-4015-8E1F-7A213D55117C}"/>
                  </a:ext>
                </a:extLst>
              </p:cNvPr>
              <p:cNvSpPr/>
              <p:nvPr/>
            </p:nvSpPr>
            <p:spPr>
              <a:xfrm rot="10800000" flipH="1">
                <a:off x="3845421" y="4554293"/>
                <a:ext cx="543243" cy="424660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3467" extrusionOk="0">
                    <a:moveTo>
                      <a:pt x="14272" y="1"/>
                    </a:moveTo>
                    <a:cubicBezTo>
                      <a:pt x="10158" y="1"/>
                      <a:pt x="6055" y="1770"/>
                      <a:pt x="3293" y="5036"/>
                    </a:cubicBezTo>
                    <a:cubicBezTo>
                      <a:pt x="1161" y="7572"/>
                      <a:pt x="30" y="10810"/>
                      <a:pt x="7" y="14097"/>
                    </a:cubicBezTo>
                    <a:cubicBezTo>
                      <a:pt x="1" y="14399"/>
                      <a:pt x="228" y="14548"/>
                      <a:pt x="457" y="14548"/>
                    </a:cubicBezTo>
                    <a:cubicBezTo>
                      <a:pt x="689" y="14548"/>
                      <a:pt x="923" y="14396"/>
                      <a:pt x="923" y="14097"/>
                    </a:cubicBezTo>
                    <a:cubicBezTo>
                      <a:pt x="959" y="10370"/>
                      <a:pt x="2507" y="6870"/>
                      <a:pt x="5245" y="4334"/>
                    </a:cubicBezTo>
                    <a:cubicBezTo>
                      <a:pt x="7687" y="2072"/>
                      <a:pt x="10934" y="908"/>
                      <a:pt x="14223" y="908"/>
                    </a:cubicBezTo>
                    <a:cubicBezTo>
                      <a:pt x="14639" y="908"/>
                      <a:pt x="15057" y="927"/>
                      <a:pt x="15473" y="964"/>
                    </a:cubicBezTo>
                    <a:cubicBezTo>
                      <a:pt x="19152" y="1297"/>
                      <a:pt x="22569" y="3321"/>
                      <a:pt x="24760" y="6262"/>
                    </a:cubicBezTo>
                    <a:cubicBezTo>
                      <a:pt x="27153" y="9477"/>
                      <a:pt x="27879" y="13644"/>
                      <a:pt x="26891" y="17502"/>
                    </a:cubicBezTo>
                    <a:cubicBezTo>
                      <a:pt x="26546" y="18871"/>
                      <a:pt x="25950" y="20145"/>
                      <a:pt x="25188" y="21312"/>
                    </a:cubicBezTo>
                    <a:cubicBezTo>
                      <a:pt x="24617" y="21347"/>
                      <a:pt x="24164" y="21812"/>
                      <a:pt x="24164" y="22395"/>
                    </a:cubicBezTo>
                    <a:cubicBezTo>
                      <a:pt x="24164" y="22991"/>
                      <a:pt x="24641" y="23467"/>
                      <a:pt x="25248" y="23467"/>
                    </a:cubicBezTo>
                    <a:cubicBezTo>
                      <a:pt x="25843" y="23467"/>
                      <a:pt x="26319" y="22991"/>
                      <a:pt x="26319" y="22395"/>
                    </a:cubicBezTo>
                    <a:cubicBezTo>
                      <a:pt x="26319" y="22121"/>
                      <a:pt x="26212" y="21859"/>
                      <a:pt x="26046" y="21669"/>
                    </a:cubicBezTo>
                    <a:cubicBezTo>
                      <a:pt x="30010" y="15371"/>
                      <a:pt x="28355" y="6941"/>
                      <a:pt x="22271" y="2548"/>
                    </a:cubicBezTo>
                    <a:cubicBezTo>
                      <a:pt x="19879" y="821"/>
                      <a:pt x="17073" y="1"/>
                      <a:pt x="14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" name="Google Shape;79;p15">
                <a:extLst>
                  <a:ext uri="{FF2B5EF4-FFF2-40B4-BE49-F238E27FC236}">
                    <a16:creationId xmlns:a16="http://schemas.microsoft.com/office/drawing/2014/main" id="{D6728ED8-2304-45AD-BDDC-555488CA5B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9316" y="2503784"/>
                <a:ext cx="601200" cy="514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80;p15">
                <a:extLst>
                  <a:ext uri="{FF2B5EF4-FFF2-40B4-BE49-F238E27FC236}">
                    <a16:creationId xmlns:a16="http://schemas.microsoft.com/office/drawing/2014/main" id="{D1FFE088-1C1F-4E2D-9651-1E699260D1F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996586" y="3532233"/>
                <a:ext cx="322500" cy="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B84C3282-429B-47FF-876C-8EBEF9F967DE}"/>
                  </a:ext>
                </a:extLst>
              </p:cNvPr>
              <p:cNvSpPr/>
              <p:nvPr/>
            </p:nvSpPr>
            <p:spPr>
              <a:xfrm flipH="1">
                <a:off x="6288507" y="2094989"/>
                <a:ext cx="543274" cy="424635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3467" extrusionOk="0">
                    <a:moveTo>
                      <a:pt x="14272" y="1"/>
                    </a:moveTo>
                    <a:cubicBezTo>
                      <a:pt x="10158" y="1"/>
                      <a:pt x="6055" y="1770"/>
                      <a:pt x="3293" y="5036"/>
                    </a:cubicBezTo>
                    <a:cubicBezTo>
                      <a:pt x="1161" y="7572"/>
                      <a:pt x="30" y="10810"/>
                      <a:pt x="7" y="14097"/>
                    </a:cubicBezTo>
                    <a:cubicBezTo>
                      <a:pt x="1" y="14399"/>
                      <a:pt x="228" y="14548"/>
                      <a:pt x="457" y="14548"/>
                    </a:cubicBezTo>
                    <a:cubicBezTo>
                      <a:pt x="689" y="14548"/>
                      <a:pt x="923" y="14396"/>
                      <a:pt x="923" y="14097"/>
                    </a:cubicBezTo>
                    <a:cubicBezTo>
                      <a:pt x="959" y="10370"/>
                      <a:pt x="2507" y="6870"/>
                      <a:pt x="5245" y="4334"/>
                    </a:cubicBezTo>
                    <a:cubicBezTo>
                      <a:pt x="7687" y="2072"/>
                      <a:pt x="10934" y="908"/>
                      <a:pt x="14223" y="908"/>
                    </a:cubicBezTo>
                    <a:cubicBezTo>
                      <a:pt x="14639" y="908"/>
                      <a:pt x="15057" y="927"/>
                      <a:pt x="15473" y="964"/>
                    </a:cubicBezTo>
                    <a:cubicBezTo>
                      <a:pt x="19152" y="1297"/>
                      <a:pt x="22569" y="3321"/>
                      <a:pt x="24760" y="6262"/>
                    </a:cubicBezTo>
                    <a:cubicBezTo>
                      <a:pt x="27153" y="9477"/>
                      <a:pt x="27879" y="13644"/>
                      <a:pt x="26891" y="17502"/>
                    </a:cubicBezTo>
                    <a:cubicBezTo>
                      <a:pt x="26546" y="18871"/>
                      <a:pt x="25950" y="20145"/>
                      <a:pt x="25188" y="21312"/>
                    </a:cubicBezTo>
                    <a:cubicBezTo>
                      <a:pt x="24617" y="21347"/>
                      <a:pt x="24164" y="21812"/>
                      <a:pt x="24164" y="22395"/>
                    </a:cubicBezTo>
                    <a:cubicBezTo>
                      <a:pt x="24164" y="22991"/>
                      <a:pt x="24641" y="23467"/>
                      <a:pt x="25248" y="23467"/>
                    </a:cubicBezTo>
                    <a:cubicBezTo>
                      <a:pt x="25843" y="23467"/>
                      <a:pt x="26319" y="22991"/>
                      <a:pt x="26319" y="22395"/>
                    </a:cubicBezTo>
                    <a:cubicBezTo>
                      <a:pt x="26319" y="22121"/>
                      <a:pt x="26212" y="21859"/>
                      <a:pt x="26046" y="21669"/>
                    </a:cubicBezTo>
                    <a:cubicBezTo>
                      <a:pt x="30010" y="15371"/>
                      <a:pt x="28355" y="6941"/>
                      <a:pt x="22271" y="2548"/>
                    </a:cubicBezTo>
                    <a:cubicBezTo>
                      <a:pt x="19879" y="821"/>
                      <a:pt x="17073" y="1"/>
                      <a:pt x="14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;p15">
                <a:extLst>
                  <a:ext uri="{FF2B5EF4-FFF2-40B4-BE49-F238E27FC236}">
                    <a16:creationId xmlns:a16="http://schemas.microsoft.com/office/drawing/2014/main" id="{C594F122-DEB5-441D-9D1E-E739669489A4}"/>
                  </a:ext>
                </a:extLst>
              </p:cNvPr>
              <p:cNvSpPr/>
              <p:nvPr/>
            </p:nvSpPr>
            <p:spPr>
              <a:xfrm flipH="1">
                <a:off x="6290784" y="3271818"/>
                <a:ext cx="540997" cy="519796"/>
              </a:xfrm>
              <a:custGeom>
                <a:avLst/>
                <a:gdLst/>
                <a:ahLst/>
                <a:cxnLst/>
                <a:rect l="l" t="t" r="r" b="b"/>
                <a:pathLst>
                  <a:path w="29422" h="28269" extrusionOk="0">
                    <a:moveTo>
                      <a:pt x="14611" y="1"/>
                    </a:moveTo>
                    <a:cubicBezTo>
                      <a:pt x="7948" y="1"/>
                      <a:pt x="2010" y="4987"/>
                      <a:pt x="775" y="11576"/>
                    </a:cubicBezTo>
                    <a:cubicBezTo>
                      <a:pt x="1" y="15707"/>
                      <a:pt x="1191" y="19970"/>
                      <a:pt x="3835" y="23196"/>
                    </a:cubicBezTo>
                    <a:cubicBezTo>
                      <a:pt x="6466" y="26423"/>
                      <a:pt x="10538" y="28233"/>
                      <a:pt x="14669" y="28269"/>
                    </a:cubicBezTo>
                    <a:cubicBezTo>
                      <a:pt x="15265" y="28269"/>
                      <a:pt x="15265" y="27340"/>
                      <a:pt x="14669" y="27340"/>
                    </a:cubicBezTo>
                    <a:cubicBezTo>
                      <a:pt x="10931" y="27304"/>
                      <a:pt x="7442" y="25756"/>
                      <a:pt x="4894" y="23018"/>
                    </a:cubicBezTo>
                    <a:cubicBezTo>
                      <a:pt x="2358" y="20268"/>
                      <a:pt x="1203" y="16493"/>
                      <a:pt x="1537" y="12790"/>
                    </a:cubicBezTo>
                    <a:cubicBezTo>
                      <a:pt x="2147" y="5937"/>
                      <a:pt x="8222" y="954"/>
                      <a:pt x="14806" y="954"/>
                    </a:cubicBezTo>
                    <a:cubicBezTo>
                      <a:pt x="15669" y="954"/>
                      <a:pt x="16539" y="1040"/>
                      <a:pt x="17408" y="1218"/>
                    </a:cubicBezTo>
                    <a:cubicBezTo>
                      <a:pt x="23206" y="2396"/>
                      <a:pt x="27433" y="7516"/>
                      <a:pt x="27838" y="13314"/>
                    </a:cubicBezTo>
                    <a:cubicBezTo>
                      <a:pt x="27492" y="13493"/>
                      <a:pt x="27254" y="13850"/>
                      <a:pt x="27254" y="14267"/>
                    </a:cubicBezTo>
                    <a:cubicBezTo>
                      <a:pt x="27254" y="14874"/>
                      <a:pt x="27742" y="15350"/>
                      <a:pt x="28338" y="15350"/>
                    </a:cubicBezTo>
                    <a:cubicBezTo>
                      <a:pt x="28933" y="15350"/>
                      <a:pt x="29421" y="14874"/>
                      <a:pt x="29421" y="14267"/>
                    </a:cubicBezTo>
                    <a:cubicBezTo>
                      <a:pt x="29421" y="13826"/>
                      <a:pt x="29147" y="13445"/>
                      <a:pt x="28766" y="13279"/>
                    </a:cubicBezTo>
                    <a:cubicBezTo>
                      <a:pt x="28302" y="6421"/>
                      <a:pt x="22920" y="801"/>
                      <a:pt x="16015" y="75"/>
                    </a:cubicBezTo>
                    <a:cubicBezTo>
                      <a:pt x="15544" y="25"/>
                      <a:pt x="15076" y="1"/>
                      <a:pt x="14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" name="Google Shape;83;p15">
                <a:extLst>
                  <a:ext uri="{FF2B5EF4-FFF2-40B4-BE49-F238E27FC236}">
                    <a16:creationId xmlns:a16="http://schemas.microsoft.com/office/drawing/2014/main" id="{66AB76A5-C95B-4506-90D2-BE00C25E79A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769316" y="4055582"/>
                <a:ext cx="601200" cy="514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1" name="Google Shape;84;p15">
                <a:extLst>
                  <a:ext uri="{FF2B5EF4-FFF2-40B4-BE49-F238E27FC236}">
                    <a16:creationId xmlns:a16="http://schemas.microsoft.com/office/drawing/2014/main" id="{FD5088F1-A60A-4789-972D-9B9C9510C8A2}"/>
                  </a:ext>
                </a:extLst>
              </p:cNvPr>
              <p:cNvSpPr/>
              <p:nvPr/>
            </p:nvSpPr>
            <p:spPr>
              <a:xfrm rot="10800000">
                <a:off x="6288507" y="4554242"/>
                <a:ext cx="543274" cy="424635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3467" extrusionOk="0">
                    <a:moveTo>
                      <a:pt x="14272" y="1"/>
                    </a:moveTo>
                    <a:cubicBezTo>
                      <a:pt x="10158" y="1"/>
                      <a:pt x="6055" y="1770"/>
                      <a:pt x="3293" y="5036"/>
                    </a:cubicBezTo>
                    <a:cubicBezTo>
                      <a:pt x="1161" y="7572"/>
                      <a:pt x="30" y="10810"/>
                      <a:pt x="7" y="14097"/>
                    </a:cubicBezTo>
                    <a:cubicBezTo>
                      <a:pt x="1" y="14399"/>
                      <a:pt x="228" y="14548"/>
                      <a:pt x="457" y="14548"/>
                    </a:cubicBezTo>
                    <a:cubicBezTo>
                      <a:pt x="689" y="14548"/>
                      <a:pt x="923" y="14396"/>
                      <a:pt x="923" y="14097"/>
                    </a:cubicBezTo>
                    <a:cubicBezTo>
                      <a:pt x="959" y="10370"/>
                      <a:pt x="2507" y="6870"/>
                      <a:pt x="5245" y="4334"/>
                    </a:cubicBezTo>
                    <a:cubicBezTo>
                      <a:pt x="7687" y="2072"/>
                      <a:pt x="10934" y="908"/>
                      <a:pt x="14223" y="908"/>
                    </a:cubicBezTo>
                    <a:cubicBezTo>
                      <a:pt x="14639" y="908"/>
                      <a:pt x="15057" y="927"/>
                      <a:pt x="15473" y="964"/>
                    </a:cubicBezTo>
                    <a:cubicBezTo>
                      <a:pt x="19152" y="1297"/>
                      <a:pt x="22569" y="3321"/>
                      <a:pt x="24760" y="6262"/>
                    </a:cubicBezTo>
                    <a:cubicBezTo>
                      <a:pt x="27153" y="9477"/>
                      <a:pt x="27879" y="13644"/>
                      <a:pt x="26891" y="17502"/>
                    </a:cubicBezTo>
                    <a:cubicBezTo>
                      <a:pt x="26546" y="18871"/>
                      <a:pt x="25950" y="20145"/>
                      <a:pt x="25188" y="21312"/>
                    </a:cubicBezTo>
                    <a:cubicBezTo>
                      <a:pt x="24617" y="21347"/>
                      <a:pt x="24164" y="21812"/>
                      <a:pt x="24164" y="22395"/>
                    </a:cubicBezTo>
                    <a:cubicBezTo>
                      <a:pt x="24164" y="22991"/>
                      <a:pt x="24641" y="23467"/>
                      <a:pt x="25248" y="23467"/>
                    </a:cubicBezTo>
                    <a:cubicBezTo>
                      <a:pt x="25843" y="23467"/>
                      <a:pt x="26319" y="22991"/>
                      <a:pt x="26319" y="22395"/>
                    </a:cubicBezTo>
                    <a:cubicBezTo>
                      <a:pt x="26319" y="22121"/>
                      <a:pt x="26212" y="21859"/>
                      <a:pt x="26046" y="21669"/>
                    </a:cubicBezTo>
                    <a:cubicBezTo>
                      <a:pt x="30010" y="15371"/>
                      <a:pt x="28355" y="6941"/>
                      <a:pt x="22271" y="2548"/>
                    </a:cubicBezTo>
                    <a:cubicBezTo>
                      <a:pt x="19879" y="821"/>
                      <a:pt x="17073" y="1"/>
                      <a:pt x="14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5;p15">
                <a:extLst>
                  <a:ext uri="{FF2B5EF4-FFF2-40B4-BE49-F238E27FC236}">
                    <a16:creationId xmlns:a16="http://schemas.microsoft.com/office/drawing/2014/main" id="{FD07E648-49E5-4FD9-8ADA-37B15BF93BDC}"/>
                  </a:ext>
                </a:extLst>
              </p:cNvPr>
              <p:cNvSpPr/>
              <p:nvPr/>
            </p:nvSpPr>
            <p:spPr>
              <a:xfrm>
                <a:off x="4618838" y="2802488"/>
                <a:ext cx="1439502" cy="1439826"/>
              </a:xfrm>
              <a:custGeom>
                <a:avLst/>
                <a:gdLst/>
                <a:ahLst/>
                <a:cxnLst/>
                <a:rect l="l" t="t" r="r" b="b"/>
                <a:pathLst>
                  <a:path w="53305" h="53317" extrusionOk="0">
                    <a:moveTo>
                      <a:pt x="26647" y="0"/>
                    </a:moveTo>
                    <a:cubicBezTo>
                      <a:pt x="11930" y="0"/>
                      <a:pt x="0" y="11942"/>
                      <a:pt x="0" y="26658"/>
                    </a:cubicBezTo>
                    <a:cubicBezTo>
                      <a:pt x="0" y="41386"/>
                      <a:pt x="11930" y="53316"/>
                      <a:pt x="26647" y="53316"/>
                    </a:cubicBezTo>
                    <a:cubicBezTo>
                      <a:pt x="41375" y="53316"/>
                      <a:pt x="53305" y="41386"/>
                      <a:pt x="53305" y="26658"/>
                    </a:cubicBezTo>
                    <a:cubicBezTo>
                      <a:pt x="53305" y="11942"/>
                      <a:pt x="41375" y="0"/>
                      <a:pt x="266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2;p15">
                <a:extLst>
                  <a:ext uri="{FF2B5EF4-FFF2-40B4-BE49-F238E27FC236}">
                    <a16:creationId xmlns:a16="http://schemas.microsoft.com/office/drawing/2014/main" id="{088139EC-FA35-4BB2-AE63-3BCFF33F9337}"/>
                  </a:ext>
                </a:extLst>
              </p:cNvPr>
              <p:cNvSpPr/>
              <p:nvPr/>
            </p:nvSpPr>
            <p:spPr>
              <a:xfrm>
                <a:off x="3909960" y="3326681"/>
                <a:ext cx="410100" cy="4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</a:t>
                </a:r>
                <a:endParaRPr sz="500"/>
              </a:p>
            </p:txBody>
          </p:sp>
          <p:sp>
            <p:nvSpPr>
              <p:cNvPr id="34" name="Google Shape;123;p15">
                <a:extLst>
                  <a:ext uri="{FF2B5EF4-FFF2-40B4-BE49-F238E27FC236}">
                    <a16:creationId xmlns:a16="http://schemas.microsoft.com/office/drawing/2014/main" id="{405162A0-CDF9-4BCD-A578-DA1CBA5E8276}"/>
                  </a:ext>
                </a:extLst>
              </p:cNvPr>
              <p:cNvSpPr/>
              <p:nvPr/>
            </p:nvSpPr>
            <p:spPr>
              <a:xfrm>
                <a:off x="6371907" y="4514184"/>
                <a:ext cx="410100" cy="4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</a:t>
                </a:r>
                <a:endParaRPr sz="500"/>
              </a:p>
            </p:txBody>
          </p:sp>
          <p:sp>
            <p:nvSpPr>
              <p:cNvPr id="35" name="Google Shape;124;p15">
                <a:extLst>
                  <a:ext uri="{FF2B5EF4-FFF2-40B4-BE49-F238E27FC236}">
                    <a16:creationId xmlns:a16="http://schemas.microsoft.com/office/drawing/2014/main" id="{105BF63F-6C1F-4427-A60A-68C93F6FE418}"/>
                  </a:ext>
                </a:extLst>
              </p:cNvPr>
              <p:cNvSpPr/>
              <p:nvPr/>
            </p:nvSpPr>
            <p:spPr>
              <a:xfrm>
                <a:off x="6371907" y="2143634"/>
                <a:ext cx="410100" cy="4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</a:t>
                </a:r>
                <a:endParaRPr sz="500"/>
              </a:p>
            </p:txBody>
          </p:sp>
          <p:sp>
            <p:nvSpPr>
              <p:cNvPr id="36" name="Google Shape;125;p15">
                <a:extLst>
                  <a:ext uri="{FF2B5EF4-FFF2-40B4-BE49-F238E27FC236}">
                    <a16:creationId xmlns:a16="http://schemas.microsoft.com/office/drawing/2014/main" id="{CD0CB9AE-5ED4-4CDD-B31B-8E1CA0A0ACAF}"/>
                  </a:ext>
                </a:extLst>
              </p:cNvPr>
              <p:cNvSpPr/>
              <p:nvPr/>
            </p:nvSpPr>
            <p:spPr>
              <a:xfrm>
                <a:off x="6357110" y="3326681"/>
                <a:ext cx="410100" cy="41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</a:t>
                </a:r>
                <a:endParaRPr sz="5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846CC-3A42-45B3-A034-196EFDD0F2A1}"/>
                </a:ext>
              </a:extLst>
            </p:cNvPr>
            <p:cNvGrpSpPr/>
            <p:nvPr/>
          </p:nvGrpSpPr>
          <p:grpSpPr>
            <a:xfrm>
              <a:off x="5203650" y="4508950"/>
              <a:ext cx="822173" cy="1411630"/>
              <a:chOff x="5203650" y="4508950"/>
              <a:chExt cx="822173" cy="141163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8B1E4E7-2581-40E5-A550-B36E45AA2496}"/>
                  </a:ext>
                </a:extLst>
              </p:cNvPr>
              <p:cNvGrpSpPr/>
              <p:nvPr/>
            </p:nvGrpSpPr>
            <p:grpSpPr>
              <a:xfrm rot="2883086">
                <a:off x="4946569" y="4766031"/>
                <a:ext cx="1336336" cy="822173"/>
                <a:chOff x="5049575" y="5636723"/>
                <a:chExt cx="1336336" cy="822173"/>
              </a:xfrm>
            </p:grpSpPr>
            <p:cxnSp>
              <p:nvCxnSpPr>
                <p:cNvPr id="16" name="Google Shape;83;p15">
                  <a:extLst>
                    <a:ext uri="{FF2B5EF4-FFF2-40B4-BE49-F238E27FC236}">
                      <a16:creationId xmlns:a16="http://schemas.microsoft.com/office/drawing/2014/main" id="{4AAB28B4-89AB-41B3-A608-A8D9597A81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716914" flipH="1" flipV="1">
                  <a:off x="5512115" y="5174183"/>
                  <a:ext cx="12775" cy="93785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7" name="Google Shape;123;p15">
                  <a:extLst>
                    <a:ext uri="{FF2B5EF4-FFF2-40B4-BE49-F238E27FC236}">
                      <a16:creationId xmlns:a16="http://schemas.microsoft.com/office/drawing/2014/main" id="{153856B9-57F4-46C7-818B-6E09F8A5BBD1}"/>
                    </a:ext>
                  </a:extLst>
                </p:cNvPr>
                <p:cNvSpPr/>
                <p:nvPr/>
              </p:nvSpPr>
              <p:spPr>
                <a:xfrm rot="18716914">
                  <a:off x="5840793" y="5913778"/>
                  <a:ext cx="545118" cy="54511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G</a:t>
                  </a:r>
                  <a:endParaRPr sz="500" dirty="0"/>
                </a:p>
              </p:txBody>
            </p:sp>
          </p:grpSp>
          <p:sp>
            <p:nvSpPr>
              <p:cNvPr id="15" name="Google Shape;84;p15">
                <a:extLst>
                  <a:ext uri="{FF2B5EF4-FFF2-40B4-BE49-F238E27FC236}">
                    <a16:creationId xmlns:a16="http://schemas.microsoft.com/office/drawing/2014/main" id="{DAAE3B26-9F6F-4DEC-A37F-82206C4D0F39}"/>
                  </a:ext>
                </a:extLst>
              </p:cNvPr>
              <p:cNvSpPr/>
              <p:nvPr/>
            </p:nvSpPr>
            <p:spPr>
              <a:xfrm rot="14965391">
                <a:off x="5367787" y="5277293"/>
                <a:ext cx="722136" cy="564438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3467" extrusionOk="0">
                    <a:moveTo>
                      <a:pt x="14272" y="1"/>
                    </a:moveTo>
                    <a:cubicBezTo>
                      <a:pt x="10158" y="1"/>
                      <a:pt x="6055" y="1770"/>
                      <a:pt x="3293" y="5036"/>
                    </a:cubicBezTo>
                    <a:cubicBezTo>
                      <a:pt x="1161" y="7572"/>
                      <a:pt x="30" y="10810"/>
                      <a:pt x="7" y="14097"/>
                    </a:cubicBezTo>
                    <a:cubicBezTo>
                      <a:pt x="1" y="14399"/>
                      <a:pt x="228" y="14548"/>
                      <a:pt x="457" y="14548"/>
                    </a:cubicBezTo>
                    <a:cubicBezTo>
                      <a:pt x="689" y="14548"/>
                      <a:pt x="923" y="14396"/>
                      <a:pt x="923" y="14097"/>
                    </a:cubicBezTo>
                    <a:cubicBezTo>
                      <a:pt x="959" y="10370"/>
                      <a:pt x="2507" y="6870"/>
                      <a:pt x="5245" y="4334"/>
                    </a:cubicBezTo>
                    <a:cubicBezTo>
                      <a:pt x="7687" y="2072"/>
                      <a:pt x="10934" y="908"/>
                      <a:pt x="14223" y="908"/>
                    </a:cubicBezTo>
                    <a:cubicBezTo>
                      <a:pt x="14639" y="908"/>
                      <a:pt x="15057" y="927"/>
                      <a:pt x="15473" y="964"/>
                    </a:cubicBezTo>
                    <a:cubicBezTo>
                      <a:pt x="19152" y="1297"/>
                      <a:pt x="22569" y="3321"/>
                      <a:pt x="24760" y="6262"/>
                    </a:cubicBezTo>
                    <a:cubicBezTo>
                      <a:pt x="27153" y="9477"/>
                      <a:pt x="27879" y="13644"/>
                      <a:pt x="26891" y="17502"/>
                    </a:cubicBezTo>
                    <a:cubicBezTo>
                      <a:pt x="26546" y="18871"/>
                      <a:pt x="25950" y="20145"/>
                      <a:pt x="25188" y="21312"/>
                    </a:cubicBezTo>
                    <a:cubicBezTo>
                      <a:pt x="24617" y="21347"/>
                      <a:pt x="24164" y="21812"/>
                      <a:pt x="24164" y="22395"/>
                    </a:cubicBezTo>
                    <a:cubicBezTo>
                      <a:pt x="24164" y="22991"/>
                      <a:pt x="24641" y="23467"/>
                      <a:pt x="25248" y="23467"/>
                    </a:cubicBezTo>
                    <a:cubicBezTo>
                      <a:pt x="25843" y="23467"/>
                      <a:pt x="26319" y="22991"/>
                      <a:pt x="26319" y="22395"/>
                    </a:cubicBezTo>
                    <a:cubicBezTo>
                      <a:pt x="26319" y="22121"/>
                      <a:pt x="26212" y="21859"/>
                      <a:pt x="26046" y="21669"/>
                    </a:cubicBezTo>
                    <a:cubicBezTo>
                      <a:pt x="30010" y="15371"/>
                      <a:pt x="28355" y="6941"/>
                      <a:pt x="22271" y="2548"/>
                    </a:cubicBezTo>
                    <a:cubicBezTo>
                      <a:pt x="19879" y="821"/>
                      <a:pt x="17073" y="1"/>
                      <a:pt x="14272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4895363-B794-489C-83D0-FA2176519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0" y="2748117"/>
            <a:ext cx="2102662" cy="19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601166-DE72-42D8-B27F-BD2901181EBF}"/>
              </a:ext>
            </a:extLst>
          </p:cNvPr>
          <p:cNvSpPr txBox="1"/>
          <p:nvPr/>
        </p:nvSpPr>
        <p:spPr>
          <a:xfrm>
            <a:off x="135423" y="3459940"/>
            <a:ext cx="290576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4ABFED"/>
                </a:solidFill>
                <a:latin typeface="Arial"/>
                <a:cs typeface="Arial"/>
              </a:rPr>
              <a:t>TRANSFORMASI  PENGEMBANGAN  SMK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856D70-7674-4979-9AF9-A8CF98A9616A}"/>
              </a:ext>
            </a:extLst>
          </p:cNvPr>
          <p:cNvSpPr/>
          <p:nvPr/>
        </p:nvSpPr>
        <p:spPr>
          <a:xfrm>
            <a:off x="3352749" y="226813"/>
            <a:ext cx="0" cy="5927725"/>
          </a:xfrm>
          <a:custGeom>
            <a:avLst/>
            <a:gdLst/>
            <a:ahLst/>
            <a:cxnLst/>
            <a:rect l="l" t="t" r="r" b="b"/>
            <a:pathLst>
              <a:path h="5927725">
                <a:moveTo>
                  <a:pt x="0" y="0"/>
                </a:moveTo>
                <a:lnTo>
                  <a:pt x="0" y="5927394"/>
                </a:lnTo>
              </a:path>
            </a:pathLst>
          </a:custGeom>
          <a:ln w="12700">
            <a:solidFill>
              <a:srgbClr val="4ABF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3B20DA1-6BA4-476B-8CF8-34E06596EB7E}"/>
              </a:ext>
            </a:extLst>
          </p:cNvPr>
          <p:cNvSpPr txBox="1"/>
          <p:nvPr/>
        </p:nvSpPr>
        <p:spPr>
          <a:xfrm>
            <a:off x="10414939" y="1333478"/>
            <a:ext cx="1200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300</a:t>
            </a:r>
            <a:r>
              <a:rPr sz="1600" b="1" spc="-8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Sekolah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B18443A-4F80-4B3B-939C-B091088647F4}"/>
              </a:ext>
            </a:extLst>
          </p:cNvPr>
          <p:cNvSpPr txBox="1"/>
          <p:nvPr/>
        </p:nvSpPr>
        <p:spPr>
          <a:xfrm>
            <a:off x="10414939" y="3389658"/>
            <a:ext cx="1200150" cy="2692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300</a:t>
            </a:r>
            <a:r>
              <a:rPr sz="1600" b="1" spc="-8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Sekolah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F9B954C-3785-4BA5-A1AF-DA11C5CC8610}"/>
              </a:ext>
            </a:extLst>
          </p:cNvPr>
          <p:cNvSpPr txBox="1"/>
          <p:nvPr/>
        </p:nvSpPr>
        <p:spPr>
          <a:xfrm>
            <a:off x="10449077" y="3898675"/>
            <a:ext cx="1075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3.586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guru  dan</a:t>
            </a:r>
            <a:r>
              <a:rPr sz="1600" b="1" spc="-9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kepala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</a:pP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sekolah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4A2AC93-2F6B-43AA-A6F4-FECD0E840CFE}"/>
              </a:ext>
            </a:extLst>
          </p:cNvPr>
          <p:cNvSpPr txBox="1"/>
          <p:nvPr/>
        </p:nvSpPr>
        <p:spPr>
          <a:xfrm>
            <a:off x="4747298" y="162050"/>
            <a:ext cx="5123815" cy="99885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84785" algn="ctr">
              <a:lnSpc>
                <a:spcPct val="100000"/>
              </a:lnSpc>
              <a:spcBef>
                <a:spcPts val="1305"/>
              </a:spcBef>
            </a:pP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SMK </a:t>
            </a:r>
            <a:r>
              <a:rPr sz="18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Revitalisasi</a:t>
            </a:r>
            <a:r>
              <a:rPr sz="1800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(2019)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latin typeface="Arial"/>
                <a:cs typeface="Arial"/>
              </a:rPr>
              <a:t>Peningkatan mutu </a:t>
            </a:r>
            <a:r>
              <a:rPr sz="1400" spc="-5" dirty="0">
                <a:latin typeface="Arial"/>
                <a:cs typeface="Arial"/>
              </a:rPr>
              <a:t>dan </a:t>
            </a:r>
            <a:r>
              <a:rPr sz="1400" dirty="0">
                <a:latin typeface="Arial"/>
                <a:cs typeface="Arial"/>
              </a:rPr>
              <a:t>kualitas sarana </a:t>
            </a:r>
            <a:r>
              <a:rPr sz="1400" spc="-5" dirty="0">
                <a:latin typeface="Arial"/>
                <a:cs typeface="Arial"/>
              </a:rPr>
              <a:t>dan prasarana  pembelajaran </a:t>
            </a:r>
            <a:r>
              <a:rPr sz="1400" dirty="0">
                <a:latin typeface="Arial"/>
                <a:cs typeface="Arial"/>
              </a:rPr>
              <a:t>sesuai </a:t>
            </a:r>
            <a:r>
              <a:rPr sz="1400" spc="-5" dirty="0">
                <a:latin typeface="Arial"/>
                <a:cs typeface="Arial"/>
              </a:rPr>
              <a:t>dengan </a:t>
            </a:r>
            <a:r>
              <a:rPr sz="1400" dirty="0">
                <a:latin typeface="Arial"/>
                <a:cs typeface="Arial"/>
              </a:rPr>
              <a:t>standar </a:t>
            </a:r>
            <a:r>
              <a:rPr sz="1400" spc="-5" dirty="0">
                <a:latin typeface="Arial"/>
                <a:cs typeface="Arial"/>
              </a:rPr>
              <a:t>dunia usaha/industri/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kerja.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A49E28A-7281-4E2E-B0EF-6D856D3CA5DC}"/>
              </a:ext>
            </a:extLst>
          </p:cNvPr>
          <p:cNvSpPr txBox="1"/>
          <p:nvPr/>
        </p:nvSpPr>
        <p:spPr>
          <a:xfrm>
            <a:off x="4747298" y="1377661"/>
            <a:ext cx="4708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Maritim, </a:t>
            </a:r>
            <a:r>
              <a:rPr sz="1400" spc="-5" dirty="0">
                <a:latin typeface="Arial"/>
                <a:cs typeface="Arial"/>
              </a:rPr>
              <a:t>pariwisata, pertanian, industri </a:t>
            </a:r>
            <a:r>
              <a:rPr sz="1400" dirty="0">
                <a:latin typeface="Arial"/>
                <a:cs typeface="Arial"/>
              </a:rPr>
              <a:t>kreatif </a:t>
            </a:r>
            <a:r>
              <a:rPr sz="1400" spc="-5" dirty="0">
                <a:latin typeface="Arial"/>
                <a:cs typeface="Arial"/>
              </a:rPr>
              <a:t>dan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teknologi.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D47FD77-8935-4346-8944-9329C9EB0873}"/>
              </a:ext>
            </a:extLst>
          </p:cNvPr>
          <p:cNvSpPr txBox="1"/>
          <p:nvPr/>
        </p:nvSpPr>
        <p:spPr>
          <a:xfrm>
            <a:off x="3485946" y="3056754"/>
            <a:ext cx="737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FOKUS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CD0A51C-9F3D-4C95-90D5-BBF1D27338F2}"/>
              </a:ext>
            </a:extLst>
          </p:cNvPr>
          <p:cNvSpPr txBox="1"/>
          <p:nvPr/>
        </p:nvSpPr>
        <p:spPr>
          <a:xfrm>
            <a:off x="3485946" y="3914867"/>
            <a:ext cx="868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SEK</a:t>
            </a:r>
            <a:r>
              <a:rPr sz="1600" b="1" spc="-3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2FEC101-181C-46C4-8169-111DEFD91469}"/>
              </a:ext>
            </a:extLst>
          </p:cNvPr>
          <p:cNvSpPr txBox="1"/>
          <p:nvPr/>
        </p:nvSpPr>
        <p:spPr>
          <a:xfrm>
            <a:off x="3485946" y="704917"/>
            <a:ext cx="737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FOKUS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3A2F713-337E-4ACB-B188-624C03C529FB}"/>
              </a:ext>
            </a:extLst>
          </p:cNvPr>
          <p:cNvSpPr txBox="1"/>
          <p:nvPr/>
        </p:nvSpPr>
        <p:spPr>
          <a:xfrm>
            <a:off x="3485946" y="1374054"/>
            <a:ext cx="868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SEK</a:t>
            </a:r>
            <a:r>
              <a:rPr sz="1600" b="1" spc="-3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5F63E0-A840-40AB-8A3A-C5BF5FF0604B}"/>
              </a:ext>
            </a:extLst>
          </p:cNvPr>
          <p:cNvSpPr txBox="1"/>
          <p:nvPr/>
        </p:nvSpPr>
        <p:spPr>
          <a:xfrm>
            <a:off x="4747298" y="2594690"/>
            <a:ext cx="500570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33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SMK </a:t>
            </a:r>
            <a:r>
              <a:rPr sz="18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Center 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Excellence</a:t>
            </a:r>
            <a:r>
              <a:rPr sz="1800" b="1" spc="-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(2020)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Arial"/>
                <a:cs typeface="Arial"/>
              </a:rPr>
              <a:t>Peningkatan</a:t>
            </a:r>
            <a:r>
              <a:rPr sz="1400" spc="-5" dirty="0">
                <a:latin typeface="Arial"/>
                <a:cs typeface="Arial"/>
              </a:rPr>
              <a:t> pembelajaran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usaha/industri/ </a:t>
            </a:r>
            <a:r>
              <a:rPr sz="1400" dirty="0">
                <a:latin typeface="Arial"/>
                <a:cs typeface="Arial"/>
              </a:rPr>
              <a:t>kerja, melalui </a:t>
            </a:r>
            <a:r>
              <a:rPr sz="1400" spc="-5" dirty="0">
                <a:latin typeface="Arial"/>
                <a:cs typeface="Arial"/>
              </a:rPr>
              <a:t>peningkatan </a:t>
            </a:r>
            <a:r>
              <a:rPr sz="1400" dirty="0">
                <a:latin typeface="Arial"/>
                <a:cs typeface="Arial"/>
              </a:rPr>
              <a:t>kompetensi </a:t>
            </a:r>
            <a:r>
              <a:rPr sz="1400" spc="-5" dirty="0">
                <a:latin typeface="Arial"/>
                <a:cs typeface="Arial"/>
              </a:rPr>
              <a:t>guru dan  </a:t>
            </a:r>
            <a:r>
              <a:rPr sz="1400" dirty="0">
                <a:latin typeface="Arial"/>
                <a:cs typeface="Arial"/>
              </a:rPr>
              <a:t>kepala SMK serta sarana </a:t>
            </a:r>
            <a:r>
              <a:rPr sz="1400" spc="-5" dirty="0">
                <a:latin typeface="Arial"/>
                <a:cs typeface="Arial"/>
              </a:rPr>
              <a:t>dan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prasarananya.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5F082E3-60CC-49F2-8783-5DD817F436EA}"/>
              </a:ext>
            </a:extLst>
          </p:cNvPr>
          <p:cNvSpPr txBox="1"/>
          <p:nvPr/>
        </p:nvSpPr>
        <p:spPr>
          <a:xfrm>
            <a:off x="4747298" y="3918639"/>
            <a:ext cx="4748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Prioritas </a:t>
            </a:r>
            <a:r>
              <a:rPr sz="1400" spc="-5" dirty="0">
                <a:latin typeface="Arial"/>
                <a:cs typeface="Arial"/>
              </a:rPr>
              <a:t>utama </a:t>
            </a:r>
            <a:r>
              <a:rPr sz="1400" dirty="0">
                <a:latin typeface="Arial"/>
                <a:cs typeface="Arial"/>
              </a:rPr>
              <a:t>(pemesinan </a:t>
            </a:r>
            <a:r>
              <a:rPr sz="1400" spc="-5" dirty="0">
                <a:latin typeface="Arial"/>
                <a:cs typeface="Arial"/>
              </a:rPr>
              <a:t>dan </a:t>
            </a:r>
            <a:r>
              <a:rPr sz="1400" dirty="0">
                <a:latin typeface="Arial"/>
                <a:cs typeface="Arial"/>
              </a:rPr>
              <a:t>konstruksi, </a:t>
            </a:r>
            <a:r>
              <a:rPr sz="1400" spc="-5" dirty="0">
                <a:latin typeface="Arial"/>
                <a:cs typeface="Arial"/>
              </a:rPr>
              <a:t>ekonomi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kreatif,</a:t>
            </a:r>
            <a:endParaRPr sz="1400">
              <a:latin typeface="Arial"/>
              <a:cs typeface="Arial"/>
            </a:endParaRPr>
          </a:p>
          <a:p>
            <a:pPr marL="12700" marR="947419">
              <a:lnSpc>
                <a:spcPct val="100000"/>
              </a:lnSpc>
            </a:pPr>
            <a:r>
              <a:rPr sz="1400" i="1" spc="-15" dirty="0">
                <a:latin typeface="Arial"/>
                <a:cs typeface="Arial"/>
              </a:rPr>
              <a:t>hospitality, </a:t>
            </a:r>
            <a:r>
              <a:rPr sz="1400" i="1" dirty="0">
                <a:latin typeface="Arial"/>
                <a:cs typeface="Arial"/>
              </a:rPr>
              <a:t>care services</a:t>
            </a:r>
            <a:r>
              <a:rPr sz="1400" dirty="0">
                <a:latin typeface="Arial"/>
                <a:cs typeface="Arial"/>
              </a:rPr>
              <a:t>) </a:t>
            </a:r>
            <a:r>
              <a:rPr sz="1400" spc="-5" dirty="0">
                <a:latin typeface="Arial"/>
                <a:cs typeface="Arial"/>
              </a:rPr>
              <a:t>dan </a:t>
            </a:r>
            <a:r>
              <a:rPr sz="1400" dirty="0">
                <a:latin typeface="Arial"/>
                <a:cs typeface="Arial"/>
              </a:rPr>
              <a:t>serta </a:t>
            </a:r>
            <a:r>
              <a:rPr sz="1400" spc="-5" dirty="0">
                <a:latin typeface="Arial"/>
                <a:cs typeface="Arial"/>
              </a:rPr>
              <a:t>prioritas lain  </a:t>
            </a:r>
            <a:r>
              <a:rPr sz="1400" dirty="0">
                <a:latin typeface="Arial"/>
                <a:cs typeface="Arial"/>
              </a:rPr>
              <a:t>(kerja sama </a:t>
            </a:r>
            <a:r>
              <a:rPr sz="1400" spc="-5" dirty="0">
                <a:latin typeface="Arial"/>
                <a:cs typeface="Arial"/>
              </a:rPr>
              <a:t>luar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negeri)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9E98C40-A6D9-4EA6-A540-51DDEA3B9885}"/>
              </a:ext>
            </a:extLst>
          </p:cNvPr>
          <p:cNvSpPr txBox="1"/>
          <p:nvPr/>
        </p:nvSpPr>
        <p:spPr>
          <a:xfrm>
            <a:off x="5191163" y="5451014"/>
            <a:ext cx="51072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865" marR="5080" indent="-1320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SMK Pusat</a:t>
            </a:r>
            <a:r>
              <a:rPr sz="2400" b="1" spc="-1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Keunggulan 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(2021)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014FA01-2D9C-47C0-B7CB-A33B0BF67F79}"/>
              </a:ext>
            </a:extLst>
          </p:cNvPr>
          <p:cNvSpPr/>
          <p:nvPr/>
        </p:nvSpPr>
        <p:spPr>
          <a:xfrm>
            <a:off x="3359238" y="1925907"/>
            <a:ext cx="9115425" cy="0"/>
          </a:xfrm>
          <a:custGeom>
            <a:avLst/>
            <a:gdLst/>
            <a:ahLst/>
            <a:cxnLst/>
            <a:rect l="l" t="t" r="r" b="b"/>
            <a:pathLst>
              <a:path w="9115425">
                <a:moveTo>
                  <a:pt x="0" y="0"/>
                </a:moveTo>
                <a:lnTo>
                  <a:pt x="9114815" y="0"/>
                </a:lnTo>
              </a:path>
            </a:pathLst>
          </a:custGeom>
          <a:ln w="12700">
            <a:solidFill>
              <a:srgbClr val="4ABF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39EAB76-5B59-40A5-94F9-28CDD1473C64}"/>
              </a:ext>
            </a:extLst>
          </p:cNvPr>
          <p:cNvSpPr/>
          <p:nvPr/>
        </p:nvSpPr>
        <p:spPr>
          <a:xfrm>
            <a:off x="3359238" y="4779356"/>
            <a:ext cx="9115425" cy="0"/>
          </a:xfrm>
          <a:custGeom>
            <a:avLst/>
            <a:gdLst/>
            <a:ahLst/>
            <a:cxnLst/>
            <a:rect l="l" t="t" r="r" b="b"/>
            <a:pathLst>
              <a:path w="9115425">
                <a:moveTo>
                  <a:pt x="0" y="0"/>
                </a:moveTo>
                <a:lnTo>
                  <a:pt x="9114815" y="0"/>
                </a:lnTo>
              </a:path>
            </a:pathLst>
          </a:custGeom>
          <a:ln w="12700">
            <a:solidFill>
              <a:srgbClr val="4ABF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E45F233-D8CD-4912-9055-8F42E99D8997}"/>
              </a:ext>
            </a:extLst>
          </p:cNvPr>
          <p:cNvSpPr/>
          <p:nvPr/>
        </p:nvSpPr>
        <p:spPr>
          <a:xfrm>
            <a:off x="5465813" y="1922669"/>
            <a:ext cx="4012565" cy="3336925"/>
          </a:xfrm>
          <a:custGeom>
            <a:avLst/>
            <a:gdLst/>
            <a:ahLst/>
            <a:cxnLst/>
            <a:rect l="l" t="t" r="r" b="b"/>
            <a:pathLst>
              <a:path w="4012565" h="3336925">
                <a:moveTo>
                  <a:pt x="4012120" y="3060408"/>
                </a:moveTo>
                <a:lnTo>
                  <a:pt x="3181146" y="3060408"/>
                </a:lnTo>
                <a:lnTo>
                  <a:pt x="3181146" y="2856687"/>
                </a:lnTo>
                <a:lnTo>
                  <a:pt x="830961" y="2856687"/>
                </a:lnTo>
                <a:lnTo>
                  <a:pt x="830961" y="3060408"/>
                </a:lnTo>
                <a:lnTo>
                  <a:pt x="0" y="3060408"/>
                </a:lnTo>
                <a:lnTo>
                  <a:pt x="1997659" y="3336582"/>
                </a:lnTo>
                <a:lnTo>
                  <a:pt x="4012120" y="3060408"/>
                </a:lnTo>
                <a:close/>
              </a:path>
              <a:path w="4012565" h="3336925">
                <a:moveTo>
                  <a:pt x="4012120" y="203733"/>
                </a:moveTo>
                <a:lnTo>
                  <a:pt x="3181146" y="203733"/>
                </a:lnTo>
                <a:lnTo>
                  <a:pt x="3181146" y="0"/>
                </a:lnTo>
                <a:lnTo>
                  <a:pt x="830961" y="0"/>
                </a:lnTo>
                <a:lnTo>
                  <a:pt x="830961" y="203733"/>
                </a:lnTo>
                <a:lnTo>
                  <a:pt x="0" y="203733"/>
                </a:lnTo>
                <a:lnTo>
                  <a:pt x="1997659" y="479894"/>
                </a:lnTo>
                <a:lnTo>
                  <a:pt x="4012120" y="203733"/>
                </a:lnTo>
                <a:close/>
              </a:path>
            </a:pathLst>
          </a:custGeom>
          <a:solidFill>
            <a:srgbClr val="4AB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BBBF9D5-0D80-448C-BEF7-FE700B41AAE9}"/>
              </a:ext>
            </a:extLst>
          </p:cNvPr>
          <p:cNvSpPr/>
          <p:nvPr/>
        </p:nvSpPr>
        <p:spPr>
          <a:xfrm>
            <a:off x="10298430" y="1244298"/>
            <a:ext cx="1433195" cy="512445"/>
          </a:xfrm>
          <a:custGeom>
            <a:avLst/>
            <a:gdLst/>
            <a:ahLst/>
            <a:cxnLst/>
            <a:rect l="l" t="t" r="r" b="b"/>
            <a:pathLst>
              <a:path w="1433195" h="512444">
                <a:moveTo>
                  <a:pt x="1287284" y="512330"/>
                </a:moveTo>
                <a:lnTo>
                  <a:pt x="145910" y="512330"/>
                </a:lnTo>
                <a:lnTo>
                  <a:pt x="99787" y="504890"/>
                </a:lnTo>
                <a:lnTo>
                  <a:pt x="59733" y="484174"/>
                </a:lnTo>
                <a:lnTo>
                  <a:pt x="28149" y="452586"/>
                </a:lnTo>
                <a:lnTo>
                  <a:pt x="7437" y="412533"/>
                </a:lnTo>
                <a:lnTo>
                  <a:pt x="0" y="366420"/>
                </a:lnTo>
                <a:lnTo>
                  <a:pt x="0" y="145910"/>
                </a:lnTo>
                <a:lnTo>
                  <a:pt x="7437" y="99792"/>
                </a:lnTo>
                <a:lnTo>
                  <a:pt x="28149" y="59738"/>
                </a:lnTo>
                <a:lnTo>
                  <a:pt x="59733" y="28152"/>
                </a:lnTo>
                <a:lnTo>
                  <a:pt x="99787" y="7438"/>
                </a:lnTo>
                <a:lnTo>
                  <a:pt x="145910" y="0"/>
                </a:lnTo>
                <a:lnTo>
                  <a:pt x="1287284" y="0"/>
                </a:lnTo>
                <a:lnTo>
                  <a:pt x="1333407" y="7438"/>
                </a:lnTo>
                <a:lnTo>
                  <a:pt x="1373461" y="28152"/>
                </a:lnTo>
                <a:lnTo>
                  <a:pt x="1405045" y="59738"/>
                </a:lnTo>
                <a:lnTo>
                  <a:pt x="1425757" y="99792"/>
                </a:lnTo>
                <a:lnTo>
                  <a:pt x="1433195" y="145910"/>
                </a:lnTo>
                <a:lnTo>
                  <a:pt x="1433195" y="366420"/>
                </a:lnTo>
                <a:lnTo>
                  <a:pt x="1425757" y="412533"/>
                </a:lnTo>
                <a:lnTo>
                  <a:pt x="1405045" y="452586"/>
                </a:lnTo>
                <a:lnTo>
                  <a:pt x="1373461" y="484174"/>
                </a:lnTo>
                <a:lnTo>
                  <a:pt x="1333407" y="504890"/>
                </a:lnTo>
                <a:lnTo>
                  <a:pt x="1287284" y="5123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EB26421-245C-4BFE-B4C2-C3909676D389}"/>
              </a:ext>
            </a:extLst>
          </p:cNvPr>
          <p:cNvSpPr/>
          <p:nvPr/>
        </p:nvSpPr>
        <p:spPr>
          <a:xfrm>
            <a:off x="10298430" y="3331010"/>
            <a:ext cx="1433195" cy="389255"/>
          </a:xfrm>
          <a:custGeom>
            <a:avLst/>
            <a:gdLst/>
            <a:ahLst/>
            <a:cxnLst/>
            <a:rect l="l" t="t" r="r" b="b"/>
            <a:pathLst>
              <a:path w="1433195" h="389254">
                <a:moveTo>
                  <a:pt x="1287284" y="389115"/>
                </a:moveTo>
                <a:lnTo>
                  <a:pt x="145910" y="389115"/>
                </a:lnTo>
                <a:lnTo>
                  <a:pt x="99787" y="381675"/>
                </a:lnTo>
                <a:lnTo>
                  <a:pt x="59733" y="360958"/>
                </a:lnTo>
                <a:lnTo>
                  <a:pt x="28149" y="329371"/>
                </a:lnTo>
                <a:lnTo>
                  <a:pt x="7437" y="289318"/>
                </a:lnTo>
                <a:lnTo>
                  <a:pt x="0" y="243205"/>
                </a:lnTo>
                <a:lnTo>
                  <a:pt x="0" y="145923"/>
                </a:lnTo>
                <a:lnTo>
                  <a:pt x="7437" y="99798"/>
                </a:lnTo>
                <a:lnTo>
                  <a:pt x="28149" y="59741"/>
                </a:lnTo>
                <a:lnTo>
                  <a:pt x="59733" y="28153"/>
                </a:lnTo>
                <a:lnTo>
                  <a:pt x="99787" y="7438"/>
                </a:lnTo>
                <a:lnTo>
                  <a:pt x="145910" y="0"/>
                </a:lnTo>
                <a:lnTo>
                  <a:pt x="1287284" y="0"/>
                </a:lnTo>
                <a:lnTo>
                  <a:pt x="1333407" y="7438"/>
                </a:lnTo>
                <a:lnTo>
                  <a:pt x="1373461" y="28153"/>
                </a:lnTo>
                <a:lnTo>
                  <a:pt x="1405045" y="59741"/>
                </a:lnTo>
                <a:lnTo>
                  <a:pt x="1425757" y="99798"/>
                </a:lnTo>
                <a:lnTo>
                  <a:pt x="1433195" y="145923"/>
                </a:lnTo>
                <a:lnTo>
                  <a:pt x="1433195" y="243205"/>
                </a:lnTo>
                <a:lnTo>
                  <a:pt x="1425757" y="289318"/>
                </a:lnTo>
                <a:lnTo>
                  <a:pt x="1405045" y="329371"/>
                </a:lnTo>
                <a:lnTo>
                  <a:pt x="1373461" y="360958"/>
                </a:lnTo>
                <a:lnTo>
                  <a:pt x="1333407" y="381675"/>
                </a:lnTo>
                <a:lnTo>
                  <a:pt x="1287284" y="3891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8A245B6-2601-4249-92B4-8ECEB4B37B97}"/>
              </a:ext>
            </a:extLst>
          </p:cNvPr>
          <p:cNvSpPr/>
          <p:nvPr/>
        </p:nvSpPr>
        <p:spPr>
          <a:xfrm>
            <a:off x="10298430" y="3888743"/>
            <a:ext cx="1433195" cy="808990"/>
          </a:xfrm>
          <a:custGeom>
            <a:avLst/>
            <a:gdLst/>
            <a:ahLst/>
            <a:cxnLst/>
            <a:rect l="l" t="t" r="r" b="b"/>
            <a:pathLst>
              <a:path w="1433195" h="808989">
                <a:moveTo>
                  <a:pt x="1287284" y="808469"/>
                </a:moveTo>
                <a:lnTo>
                  <a:pt x="145910" y="808469"/>
                </a:lnTo>
                <a:lnTo>
                  <a:pt x="99787" y="801030"/>
                </a:lnTo>
                <a:lnTo>
                  <a:pt x="59733" y="780316"/>
                </a:lnTo>
                <a:lnTo>
                  <a:pt x="28149" y="748730"/>
                </a:lnTo>
                <a:lnTo>
                  <a:pt x="7437" y="708676"/>
                </a:lnTo>
                <a:lnTo>
                  <a:pt x="0" y="662559"/>
                </a:lnTo>
                <a:lnTo>
                  <a:pt x="0" y="145910"/>
                </a:lnTo>
                <a:lnTo>
                  <a:pt x="7437" y="99787"/>
                </a:lnTo>
                <a:lnTo>
                  <a:pt x="28149" y="59733"/>
                </a:lnTo>
                <a:lnTo>
                  <a:pt x="59733" y="28149"/>
                </a:lnTo>
                <a:lnTo>
                  <a:pt x="99787" y="7437"/>
                </a:lnTo>
                <a:lnTo>
                  <a:pt x="145910" y="0"/>
                </a:lnTo>
                <a:lnTo>
                  <a:pt x="1287284" y="0"/>
                </a:lnTo>
                <a:lnTo>
                  <a:pt x="1333407" y="7437"/>
                </a:lnTo>
                <a:lnTo>
                  <a:pt x="1373461" y="28149"/>
                </a:lnTo>
                <a:lnTo>
                  <a:pt x="1405045" y="59733"/>
                </a:lnTo>
                <a:lnTo>
                  <a:pt x="1425757" y="99787"/>
                </a:lnTo>
                <a:lnTo>
                  <a:pt x="1433195" y="145910"/>
                </a:lnTo>
                <a:lnTo>
                  <a:pt x="1433195" y="662559"/>
                </a:lnTo>
                <a:lnTo>
                  <a:pt x="1425757" y="708676"/>
                </a:lnTo>
                <a:lnTo>
                  <a:pt x="1405045" y="748730"/>
                </a:lnTo>
                <a:lnTo>
                  <a:pt x="1373461" y="780316"/>
                </a:lnTo>
                <a:lnTo>
                  <a:pt x="1333407" y="801030"/>
                </a:lnTo>
                <a:lnTo>
                  <a:pt x="1287284" y="808469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EE1D088-0490-4BB8-A2D5-24621E2EE8D2}"/>
              </a:ext>
            </a:extLst>
          </p:cNvPr>
          <p:cNvSpPr/>
          <p:nvPr/>
        </p:nvSpPr>
        <p:spPr>
          <a:xfrm>
            <a:off x="1602689" y="2997432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689" y="0"/>
                </a:moveTo>
                <a:lnTo>
                  <a:pt x="17875" y="2014"/>
                </a:lnTo>
                <a:lnTo>
                  <a:pt x="8882" y="7837"/>
                </a:lnTo>
                <a:lnTo>
                  <a:pt x="2619" y="16596"/>
                </a:lnTo>
                <a:lnTo>
                  <a:pt x="0" y="27419"/>
                </a:lnTo>
                <a:lnTo>
                  <a:pt x="1841" y="38693"/>
                </a:lnTo>
                <a:lnTo>
                  <a:pt x="7723" y="48099"/>
                </a:lnTo>
                <a:lnTo>
                  <a:pt x="16693" y="54617"/>
                </a:lnTo>
                <a:lnTo>
                  <a:pt x="27800" y="57226"/>
                </a:lnTo>
                <a:lnTo>
                  <a:pt x="38791" y="55254"/>
                </a:lnTo>
                <a:lnTo>
                  <a:pt x="47952" y="49350"/>
                </a:lnTo>
                <a:lnTo>
                  <a:pt x="54307" y="40443"/>
                </a:lnTo>
                <a:lnTo>
                  <a:pt x="56883" y="29463"/>
                </a:lnTo>
                <a:lnTo>
                  <a:pt x="54926" y="18186"/>
                </a:lnTo>
                <a:lnTo>
                  <a:pt x="48944" y="8859"/>
                </a:lnTo>
                <a:lnTo>
                  <a:pt x="39882" y="2469"/>
                </a:lnTo>
                <a:lnTo>
                  <a:pt x="28689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02FEAB0-7579-45A9-8894-FAC0ACC36ED6}"/>
              </a:ext>
            </a:extLst>
          </p:cNvPr>
          <p:cNvSpPr/>
          <p:nvPr/>
        </p:nvSpPr>
        <p:spPr>
          <a:xfrm>
            <a:off x="1452287" y="2111467"/>
            <a:ext cx="96396" cy="195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128D762-AF49-4989-9984-778F4A5F865B}"/>
              </a:ext>
            </a:extLst>
          </p:cNvPr>
          <p:cNvSpPr/>
          <p:nvPr/>
        </p:nvSpPr>
        <p:spPr>
          <a:xfrm>
            <a:off x="604126" y="1612547"/>
            <a:ext cx="1838325" cy="1714500"/>
          </a:xfrm>
          <a:custGeom>
            <a:avLst/>
            <a:gdLst/>
            <a:ahLst/>
            <a:cxnLst/>
            <a:rect l="l" t="t" r="r" b="b"/>
            <a:pathLst>
              <a:path w="1838325" h="1714500">
                <a:moveTo>
                  <a:pt x="1837994" y="977900"/>
                </a:moveTo>
                <a:lnTo>
                  <a:pt x="1827758" y="939800"/>
                </a:lnTo>
                <a:lnTo>
                  <a:pt x="1686306" y="774700"/>
                </a:lnTo>
                <a:lnTo>
                  <a:pt x="1642770" y="723900"/>
                </a:lnTo>
                <a:lnTo>
                  <a:pt x="1611934" y="685800"/>
                </a:lnTo>
                <a:lnTo>
                  <a:pt x="1602422" y="673100"/>
                </a:lnTo>
                <a:lnTo>
                  <a:pt x="1592033" y="673100"/>
                </a:lnTo>
                <a:lnTo>
                  <a:pt x="1580807" y="660400"/>
                </a:lnTo>
                <a:lnTo>
                  <a:pt x="1552651" y="660400"/>
                </a:lnTo>
                <a:lnTo>
                  <a:pt x="1544624" y="658850"/>
                </a:lnTo>
                <a:lnTo>
                  <a:pt x="1544624" y="1244600"/>
                </a:lnTo>
                <a:lnTo>
                  <a:pt x="1544320" y="1244600"/>
                </a:lnTo>
                <a:lnTo>
                  <a:pt x="1544320" y="1384300"/>
                </a:lnTo>
                <a:lnTo>
                  <a:pt x="1544154" y="1409700"/>
                </a:lnTo>
                <a:lnTo>
                  <a:pt x="1542884" y="1409700"/>
                </a:lnTo>
                <a:lnTo>
                  <a:pt x="1539354" y="1422400"/>
                </a:lnTo>
                <a:lnTo>
                  <a:pt x="1424051" y="1422400"/>
                </a:lnTo>
                <a:lnTo>
                  <a:pt x="1424127" y="1346200"/>
                </a:lnTo>
                <a:lnTo>
                  <a:pt x="1424508" y="1308100"/>
                </a:lnTo>
                <a:lnTo>
                  <a:pt x="1543786" y="1308100"/>
                </a:lnTo>
                <a:lnTo>
                  <a:pt x="1543875" y="1320800"/>
                </a:lnTo>
                <a:lnTo>
                  <a:pt x="1544243" y="1333500"/>
                </a:lnTo>
                <a:lnTo>
                  <a:pt x="1544320" y="1384300"/>
                </a:lnTo>
                <a:lnTo>
                  <a:pt x="1544320" y="1244600"/>
                </a:lnTo>
                <a:lnTo>
                  <a:pt x="1423873" y="1244600"/>
                </a:lnTo>
                <a:lnTo>
                  <a:pt x="1423987" y="1193800"/>
                </a:lnTo>
                <a:lnTo>
                  <a:pt x="1423911" y="1155700"/>
                </a:lnTo>
                <a:lnTo>
                  <a:pt x="1423644" y="1130300"/>
                </a:lnTo>
                <a:lnTo>
                  <a:pt x="1538554" y="1130300"/>
                </a:lnTo>
                <a:lnTo>
                  <a:pt x="1542745" y="1143000"/>
                </a:lnTo>
                <a:lnTo>
                  <a:pt x="1544205" y="1143000"/>
                </a:lnTo>
                <a:lnTo>
                  <a:pt x="1544231" y="1219200"/>
                </a:lnTo>
                <a:lnTo>
                  <a:pt x="1544472" y="1231900"/>
                </a:lnTo>
                <a:lnTo>
                  <a:pt x="1544624" y="1244600"/>
                </a:lnTo>
                <a:lnTo>
                  <a:pt x="1544624" y="658850"/>
                </a:lnTo>
                <a:lnTo>
                  <a:pt x="1487347" y="647700"/>
                </a:lnTo>
                <a:lnTo>
                  <a:pt x="1430743" y="647700"/>
                </a:lnTo>
                <a:lnTo>
                  <a:pt x="1365923" y="654977"/>
                </a:lnTo>
                <a:lnTo>
                  <a:pt x="1365923" y="1130300"/>
                </a:lnTo>
                <a:lnTo>
                  <a:pt x="1365821" y="1206500"/>
                </a:lnTo>
                <a:lnTo>
                  <a:pt x="1365491" y="1244600"/>
                </a:lnTo>
                <a:lnTo>
                  <a:pt x="1364615" y="1244600"/>
                </a:lnTo>
                <a:lnTo>
                  <a:pt x="1364615" y="1308100"/>
                </a:lnTo>
                <a:lnTo>
                  <a:pt x="1364615" y="1422400"/>
                </a:lnTo>
                <a:lnTo>
                  <a:pt x="1255153" y="1422400"/>
                </a:lnTo>
                <a:lnTo>
                  <a:pt x="1246809" y="1409700"/>
                </a:lnTo>
                <a:lnTo>
                  <a:pt x="1246543" y="1409700"/>
                </a:lnTo>
                <a:lnTo>
                  <a:pt x="1245793" y="1384300"/>
                </a:lnTo>
                <a:lnTo>
                  <a:pt x="1245692" y="1371600"/>
                </a:lnTo>
                <a:lnTo>
                  <a:pt x="1245781" y="1333500"/>
                </a:lnTo>
                <a:lnTo>
                  <a:pt x="1246314" y="1308100"/>
                </a:lnTo>
                <a:lnTo>
                  <a:pt x="1364615" y="1308100"/>
                </a:lnTo>
                <a:lnTo>
                  <a:pt x="1364615" y="1244600"/>
                </a:lnTo>
                <a:lnTo>
                  <a:pt x="1245641" y="1244600"/>
                </a:lnTo>
                <a:lnTo>
                  <a:pt x="1245819" y="1206500"/>
                </a:lnTo>
                <a:lnTo>
                  <a:pt x="1245946" y="1143000"/>
                </a:lnTo>
                <a:lnTo>
                  <a:pt x="1247165" y="1143000"/>
                </a:lnTo>
                <a:lnTo>
                  <a:pt x="1250696" y="1130300"/>
                </a:lnTo>
                <a:lnTo>
                  <a:pt x="1365923" y="1130300"/>
                </a:lnTo>
                <a:lnTo>
                  <a:pt x="1365923" y="654977"/>
                </a:lnTo>
                <a:lnTo>
                  <a:pt x="1317548" y="660400"/>
                </a:lnTo>
                <a:lnTo>
                  <a:pt x="1307058" y="660400"/>
                </a:lnTo>
                <a:lnTo>
                  <a:pt x="1307045" y="749300"/>
                </a:lnTo>
                <a:lnTo>
                  <a:pt x="1306703" y="762000"/>
                </a:lnTo>
                <a:lnTo>
                  <a:pt x="1304366" y="774700"/>
                </a:lnTo>
                <a:lnTo>
                  <a:pt x="1262608" y="774700"/>
                </a:lnTo>
                <a:lnTo>
                  <a:pt x="1250759" y="762000"/>
                </a:lnTo>
                <a:lnTo>
                  <a:pt x="1246352" y="762000"/>
                </a:lnTo>
                <a:lnTo>
                  <a:pt x="1245679" y="736600"/>
                </a:lnTo>
                <a:lnTo>
                  <a:pt x="1245819" y="609600"/>
                </a:lnTo>
                <a:lnTo>
                  <a:pt x="1246263" y="596900"/>
                </a:lnTo>
                <a:lnTo>
                  <a:pt x="1270914" y="596900"/>
                </a:lnTo>
                <a:lnTo>
                  <a:pt x="1284541" y="584200"/>
                </a:lnTo>
                <a:lnTo>
                  <a:pt x="1294879" y="584200"/>
                </a:lnTo>
                <a:lnTo>
                  <a:pt x="1301775" y="571500"/>
                </a:lnTo>
                <a:lnTo>
                  <a:pt x="1305115" y="558800"/>
                </a:lnTo>
                <a:lnTo>
                  <a:pt x="1305204" y="533400"/>
                </a:lnTo>
                <a:lnTo>
                  <a:pt x="1299286" y="508000"/>
                </a:lnTo>
                <a:lnTo>
                  <a:pt x="1285963" y="495300"/>
                </a:lnTo>
                <a:lnTo>
                  <a:pt x="1263827" y="482600"/>
                </a:lnTo>
                <a:lnTo>
                  <a:pt x="1242479" y="469900"/>
                </a:lnTo>
                <a:lnTo>
                  <a:pt x="1178687" y="431800"/>
                </a:lnTo>
                <a:lnTo>
                  <a:pt x="1136421" y="419100"/>
                </a:lnTo>
                <a:lnTo>
                  <a:pt x="1072603" y="380657"/>
                </a:lnTo>
                <a:lnTo>
                  <a:pt x="1072603" y="622300"/>
                </a:lnTo>
                <a:lnTo>
                  <a:pt x="1069619" y="640816"/>
                </a:lnTo>
                <a:lnTo>
                  <a:pt x="1069619" y="1600200"/>
                </a:lnTo>
                <a:lnTo>
                  <a:pt x="770826" y="1600200"/>
                </a:lnTo>
                <a:lnTo>
                  <a:pt x="770813" y="1422400"/>
                </a:lnTo>
                <a:lnTo>
                  <a:pt x="770801" y="1308100"/>
                </a:lnTo>
                <a:lnTo>
                  <a:pt x="770813" y="1244600"/>
                </a:lnTo>
                <a:lnTo>
                  <a:pt x="770851" y="1181100"/>
                </a:lnTo>
                <a:lnTo>
                  <a:pt x="784352" y="1143000"/>
                </a:lnTo>
                <a:lnTo>
                  <a:pt x="802741" y="1130300"/>
                </a:lnTo>
                <a:lnTo>
                  <a:pt x="1038783" y="1130300"/>
                </a:lnTo>
                <a:lnTo>
                  <a:pt x="1069441" y="1181100"/>
                </a:lnTo>
                <a:lnTo>
                  <a:pt x="1069517" y="1282700"/>
                </a:lnTo>
                <a:lnTo>
                  <a:pt x="1069619" y="1600200"/>
                </a:lnTo>
                <a:lnTo>
                  <a:pt x="1069619" y="640816"/>
                </a:lnTo>
                <a:lnTo>
                  <a:pt x="1064412" y="673100"/>
                </a:lnTo>
                <a:lnTo>
                  <a:pt x="1042301" y="711200"/>
                </a:lnTo>
                <a:lnTo>
                  <a:pt x="1008773" y="749300"/>
                </a:lnTo>
                <a:lnTo>
                  <a:pt x="966368" y="774700"/>
                </a:lnTo>
                <a:lnTo>
                  <a:pt x="917600" y="774700"/>
                </a:lnTo>
                <a:lnTo>
                  <a:pt x="870597" y="762000"/>
                </a:lnTo>
                <a:lnTo>
                  <a:pt x="829373" y="749300"/>
                </a:lnTo>
                <a:lnTo>
                  <a:pt x="796645" y="711200"/>
                </a:lnTo>
                <a:lnTo>
                  <a:pt x="775131" y="673100"/>
                </a:lnTo>
                <a:lnTo>
                  <a:pt x="767537" y="622300"/>
                </a:lnTo>
                <a:lnTo>
                  <a:pt x="775589" y="571500"/>
                </a:lnTo>
                <a:lnTo>
                  <a:pt x="797598" y="533400"/>
                </a:lnTo>
                <a:lnTo>
                  <a:pt x="831151" y="495300"/>
                </a:lnTo>
                <a:lnTo>
                  <a:pt x="873836" y="482600"/>
                </a:lnTo>
                <a:lnTo>
                  <a:pt x="923264" y="469900"/>
                </a:lnTo>
                <a:lnTo>
                  <a:pt x="969797" y="482600"/>
                </a:lnTo>
                <a:lnTo>
                  <a:pt x="1010818" y="495300"/>
                </a:lnTo>
                <a:lnTo>
                  <a:pt x="1043508" y="533400"/>
                </a:lnTo>
                <a:lnTo>
                  <a:pt x="1065047" y="571500"/>
                </a:lnTo>
                <a:lnTo>
                  <a:pt x="1072603" y="622300"/>
                </a:lnTo>
                <a:lnTo>
                  <a:pt x="1072603" y="380657"/>
                </a:lnTo>
                <a:lnTo>
                  <a:pt x="1009954" y="342900"/>
                </a:lnTo>
                <a:lnTo>
                  <a:pt x="967676" y="330200"/>
                </a:lnTo>
                <a:lnTo>
                  <a:pt x="958354" y="317500"/>
                </a:lnTo>
                <a:lnTo>
                  <a:pt x="952055" y="304800"/>
                </a:lnTo>
                <a:lnTo>
                  <a:pt x="948651" y="304800"/>
                </a:lnTo>
                <a:lnTo>
                  <a:pt x="948093" y="292100"/>
                </a:lnTo>
                <a:lnTo>
                  <a:pt x="948867" y="266700"/>
                </a:lnTo>
                <a:lnTo>
                  <a:pt x="948817" y="241300"/>
                </a:lnTo>
                <a:lnTo>
                  <a:pt x="948702" y="228600"/>
                </a:lnTo>
                <a:lnTo>
                  <a:pt x="948537" y="215900"/>
                </a:lnTo>
                <a:lnTo>
                  <a:pt x="961821" y="215900"/>
                </a:lnTo>
                <a:lnTo>
                  <a:pt x="974623" y="228600"/>
                </a:lnTo>
                <a:lnTo>
                  <a:pt x="999883" y="228600"/>
                </a:lnTo>
                <a:lnTo>
                  <a:pt x="1021524" y="241300"/>
                </a:lnTo>
                <a:lnTo>
                  <a:pt x="1042873" y="241300"/>
                </a:lnTo>
                <a:lnTo>
                  <a:pt x="1063853" y="228600"/>
                </a:lnTo>
                <a:lnTo>
                  <a:pt x="1084376" y="228600"/>
                </a:lnTo>
                <a:lnTo>
                  <a:pt x="1119301" y="215900"/>
                </a:lnTo>
                <a:lnTo>
                  <a:pt x="1154226" y="203200"/>
                </a:lnTo>
                <a:lnTo>
                  <a:pt x="1224076" y="228600"/>
                </a:lnTo>
                <a:lnTo>
                  <a:pt x="1239939" y="228600"/>
                </a:lnTo>
                <a:lnTo>
                  <a:pt x="1244142" y="215900"/>
                </a:lnTo>
                <a:lnTo>
                  <a:pt x="1245628" y="203200"/>
                </a:lnTo>
                <a:lnTo>
                  <a:pt x="1245743" y="165100"/>
                </a:lnTo>
                <a:lnTo>
                  <a:pt x="1245806" y="38100"/>
                </a:lnTo>
                <a:lnTo>
                  <a:pt x="1244841" y="38100"/>
                </a:lnTo>
                <a:lnTo>
                  <a:pt x="1241958" y="25400"/>
                </a:lnTo>
                <a:lnTo>
                  <a:pt x="1230642" y="25400"/>
                </a:lnTo>
                <a:lnTo>
                  <a:pt x="1167053" y="0"/>
                </a:lnTo>
                <a:lnTo>
                  <a:pt x="1134516" y="0"/>
                </a:lnTo>
                <a:lnTo>
                  <a:pt x="1101458" y="12700"/>
                </a:lnTo>
                <a:lnTo>
                  <a:pt x="1082230" y="12700"/>
                </a:lnTo>
                <a:lnTo>
                  <a:pt x="1062824" y="25400"/>
                </a:lnTo>
                <a:lnTo>
                  <a:pt x="987945" y="25400"/>
                </a:lnTo>
                <a:lnTo>
                  <a:pt x="971981" y="12700"/>
                </a:lnTo>
                <a:lnTo>
                  <a:pt x="956970" y="12700"/>
                </a:lnTo>
                <a:lnTo>
                  <a:pt x="945603" y="0"/>
                </a:lnTo>
                <a:lnTo>
                  <a:pt x="909078" y="0"/>
                </a:lnTo>
                <a:lnTo>
                  <a:pt x="900074" y="12700"/>
                </a:lnTo>
                <a:lnTo>
                  <a:pt x="894575" y="12700"/>
                </a:lnTo>
                <a:lnTo>
                  <a:pt x="891819" y="25400"/>
                </a:lnTo>
                <a:lnTo>
                  <a:pt x="891082" y="38100"/>
                </a:lnTo>
                <a:lnTo>
                  <a:pt x="891044" y="203200"/>
                </a:lnTo>
                <a:lnTo>
                  <a:pt x="891159" y="241300"/>
                </a:lnTo>
                <a:lnTo>
                  <a:pt x="891603" y="292100"/>
                </a:lnTo>
                <a:lnTo>
                  <a:pt x="890562" y="304800"/>
                </a:lnTo>
                <a:lnTo>
                  <a:pt x="886866" y="304800"/>
                </a:lnTo>
                <a:lnTo>
                  <a:pt x="880110" y="317500"/>
                </a:lnTo>
                <a:lnTo>
                  <a:pt x="869911" y="330200"/>
                </a:lnTo>
                <a:lnTo>
                  <a:pt x="825436" y="342900"/>
                </a:lnTo>
                <a:lnTo>
                  <a:pt x="559282" y="495300"/>
                </a:lnTo>
                <a:lnTo>
                  <a:pt x="547992" y="495300"/>
                </a:lnTo>
                <a:lnTo>
                  <a:pt x="540042" y="508000"/>
                </a:lnTo>
                <a:lnTo>
                  <a:pt x="535622" y="520700"/>
                </a:lnTo>
                <a:lnTo>
                  <a:pt x="534924" y="533400"/>
                </a:lnTo>
                <a:lnTo>
                  <a:pt x="535597" y="546100"/>
                </a:lnTo>
                <a:lnTo>
                  <a:pt x="535012" y="546100"/>
                </a:lnTo>
                <a:lnTo>
                  <a:pt x="535190" y="558800"/>
                </a:lnTo>
                <a:lnTo>
                  <a:pt x="538213" y="571500"/>
                </a:lnTo>
                <a:lnTo>
                  <a:pt x="545934" y="584200"/>
                </a:lnTo>
                <a:lnTo>
                  <a:pt x="557212" y="584200"/>
                </a:lnTo>
                <a:lnTo>
                  <a:pt x="570903" y="596900"/>
                </a:lnTo>
                <a:lnTo>
                  <a:pt x="594487" y="596900"/>
                </a:lnTo>
                <a:lnTo>
                  <a:pt x="594601" y="736600"/>
                </a:lnTo>
                <a:lnTo>
                  <a:pt x="594753" y="762000"/>
                </a:lnTo>
                <a:lnTo>
                  <a:pt x="594855" y="774700"/>
                </a:lnTo>
                <a:lnTo>
                  <a:pt x="594220" y="774700"/>
                </a:lnTo>
                <a:lnTo>
                  <a:pt x="594220" y="1371600"/>
                </a:lnTo>
                <a:lnTo>
                  <a:pt x="594131" y="1384300"/>
                </a:lnTo>
                <a:lnTo>
                  <a:pt x="593407" y="1409700"/>
                </a:lnTo>
                <a:lnTo>
                  <a:pt x="593178" y="1409700"/>
                </a:lnTo>
                <a:lnTo>
                  <a:pt x="583323" y="1422400"/>
                </a:lnTo>
                <a:lnTo>
                  <a:pt x="474040" y="1422400"/>
                </a:lnTo>
                <a:lnTo>
                  <a:pt x="474091" y="1346200"/>
                </a:lnTo>
                <a:lnTo>
                  <a:pt x="474370" y="1308100"/>
                </a:lnTo>
                <a:lnTo>
                  <a:pt x="594156" y="1308100"/>
                </a:lnTo>
                <a:lnTo>
                  <a:pt x="594220" y="1371600"/>
                </a:lnTo>
                <a:lnTo>
                  <a:pt x="594220" y="774700"/>
                </a:lnTo>
                <a:lnTo>
                  <a:pt x="594080" y="774700"/>
                </a:lnTo>
                <a:lnTo>
                  <a:pt x="594080" y="1206500"/>
                </a:lnTo>
                <a:lnTo>
                  <a:pt x="593979" y="1244600"/>
                </a:lnTo>
                <a:lnTo>
                  <a:pt x="474472" y="1244600"/>
                </a:lnTo>
                <a:lnTo>
                  <a:pt x="474167" y="1206500"/>
                </a:lnTo>
                <a:lnTo>
                  <a:pt x="474091" y="1130300"/>
                </a:lnTo>
                <a:lnTo>
                  <a:pt x="583717" y="1130300"/>
                </a:lnTo>
                <a:lnTo>
                  <a:pt x="593090" y="1143000"/>
                </a:lnTo>
                <a:lnTo>
                  <a:pt x="593280" y="1143000"/>
                </a:lnTo>
                <a:lnTo>
                  <a:pt x="593940" y="1168400"/>
                </a:lnTo>
                <a:lnTo>
                  <a:pt x="594029" y="1181100"/>
                </a:lnTo>
                <a:lnTo>
                  <a:pt x="594080" y="1206500"/>
                </a:lnTo>
                <a:lnTo>
                  <a:pt x="594080" y="774700"/>
                </a:lnTo>
                <a:lnTo>
                  <a:pt x="533514" y="774700"/>
                </a:lnTo>
                <a:lnTo>
                  <a:pt x="533412" y="711200"/>
                </a:lnTo>
                <a:lnTo>
                  <a:pt x="533425" y="685800"/>
                </a:lnTo>
                <a:lnTo>
                  <a:pt x="534149" y="660400"/>
                </a:lnTo>
                <a:lnTo>
                  <a:pt x="530110" y="647700"/>
                </a:lnTo>
                <a:lnTo>
                  <a:pt x="416725" y="647700"/>
                </a:lnTo>
                <a:lnTo>
                  <a:pt x="416725" y="1130300"/>
                </a:lnTo>
                <a:lnTo>
                  <a:pt x="416598" y="1143000"/>
                </a:lnTo>
                <a:lnTo>
                  <a:pt x="416420" y="1168400"/>
                </a:lnTo>
                <a:lnTo>
                  <a:pt x="416382" y="1184732"/>
                </a:lnTo>
                <a:lnTo>
                  <a:pt x="416382" y="1422400"/>
                </a:lnTo>
                <a:lnTo>
                  <a:pt x="297129" y="1422400"/>
                </a:lnTo>
                <a:lnTo>
                  <a:pt x="296811" y="1409700"/>
                </a:lnTo>
                <a:lnTo>
                  <a:pt x="296303" y="1384300"/>
                </a:lnTo>
                <a:lnTo>
                  <a:pt x="296418" y="1308100"/>
                </a:lnTo>
                <a:lnTo>
                  <a:pt x="415925" y="1308100"/>
                </a:lnTo>
                <a:lnTo>
                  <a:pt x="416293" y="1346200"/>
                </a:lnTo>
                <a:lnTo>
                  <a:pt x="416382" y="1422400"/>
                </a:lnTo>
                <a:lnTo>
                  <a:pt x="416382" y="1184732"/>
                </a:lnTo>
                <a:lnTo>
                  <a:pt x="416331" y="1206500"/>
                </a:lnTo>
                <a:lnTo>
                  <a:pt x="416052" y="1231900"/>
                </a:lnTo>
                <a:lnTo>
                  <a:pt x="415975" y="1244600"/>
                </a:lnTo>
                <a:lnTo>
                  <a:pt x="295529" y="1244600"/>
                </a:lnTo>
                <a:lnTo>
                  <a:pt x="295643" y="1155700"/>
                </a:lnTo>
                <a:lnTo>
                  <a:pt x="295897" y="1143000"/>
                </a:lnTo>
                <a:lnTo>
                  <a:pt x="297421" y="1143000"/>
                </a:lnTo>
                <a:lnTo>
                  <a:pt x="301358" y="1130300"/>
                </a:lnTo>
                <a:lnTo>
                  <a:pt x="416725" y="1130300"/>
                </a:lnTo>
                <a:lnTo>
                  <a:pt x="416725" y="647700"/>
                </a:lnTo>
                <a:lnTo>
                  <a:pt x="352539" y="647700"/>
                </a:lnTo>
                <a:lnTo>
                  <a:pt x="297078" y="660400"/>
                </a:lnTo>
                <a:lnTo>
                  <a:pt x="257340" y="660400"/>
                </a:lnTo>
                <a:lnTo>
                  <a:pt x="246113" y="673100"/>
                </a:lnTo>
                <a:lnTo>
                  <a:pt x="235724" y="673100"/>
                </a:lnTo>
                <a:lnTo>
                  <a:pt x="226225" y="685800"/>
                </a:lnTo>
                <a:lnTo>
                  <a:pt x="133705" y="800100"/>
                </a:lnTo>
                <a:lnTo>
                  <a:pt x="8750" y="939800"/>
                </a:lnTo>
                <a:lnTo>
                  <a:pt x="6019" y="939800"/>
                </a:lnTo>
                <a:lnTo>
                  <a:pt x="2133" y="952500"/>
                </a:lnTo>
                <a:lnTo>
                  <a:pt x="101" y="965200"/>
                </a:lnTo>
                <a:lnTo>
                  <a:pt x="0" y="977900"/>
                </a:lnTo>
                <a:lnTo>
                  <a:pt x="2451" y="977900"/>
                </a:lnTo>
                <a:lnTo>
                  <a:pt x="3009" y="990600"/>
                </a:lnTo>
                <a:lnTo>
                  <a:pt x="10642" y="990600"/>
                </a:lnTo>
                <a:lnTo>
                  <a:pt x="19723" y="1003300"/>
                </a:lnTo>
                <a:lnTo>
                  <a:pt x="113804" y="1003300"/>
                </a:lnTo>
                <a:lnTo>
                  <a:pt x="117144" y="1016000"/>
                </a:lnTo>
                <a:lnTo>
                  <a:pt x="117983" y="1016000"/>
                </a:lnTo>
                <a:lnTo>
                  <a:pt x="117983" y="1600200"/>
                </a:lnTo>
                <a:lnTo>
                  <a:pt x="83400" y="1600200"/>
                </a:lnTo>
                <a:lnTo>
                  <a:pt x="71031" y="1612900"/>
                </a:lnTo>
                <a:lnTo>
                  <a:pt x="63309" y="1625600"/>
                </a:lnTo>
                <a:lnTo>
                  <a:pt x="60439" y="1638300"/>
                </a:lnTo>
                <a:lnTo>
                  <a:pt x="60350" y="1663700"/>
                </a:lnTo>
                <a:lnTo>
                  <a:pt x="60528" y="1676400"/>
                </a:lnTo>
                <a:lnTo>
                  <a:pt x="63233" y="1701800"/>
                </a:lnTo>
                <a:lnTo>
                  <a:pt x="71234" y="1714500"/>
                </a:lnTo>
                <a:lnTo>
                  <a:pt x="1770773" y="1714500"/>
                </a:lnTo>
                <a:lnTo>
                  <a:pt x="1776349" y="1701800"/>
                </a:lnTo>
                <a:lnTo>
                  <a:pt x="1778571" y="1676400"/>
                </a:lnTo>
                <a:lnTo>
                  <a:pt x="1779193" y="1663700"/>
                </a:lnTo>
                <a:lnTo>
                  <a:pt x="1778304" y="1638300"/>
                </a:lnTo>
                <a:lnTo>
                  <a:pt x="1776044" y="1625600"/>
                </a:lnTo>
                <a:lnTo>
                  <a:pt x="1771180" y="1612900"/>
                </a:lnTo>
                <a:lnTo>
                  <a:pt x="1762226" y="1612900"/>
                </a:lnTo>
                <a:lnTo>
                  <a:pt x="1750390" y="1600200"/>
                </a:lnTo>
                <a:lnTo>
                  <a:pt x="1720646" y="1600200"/>
                </a:lnTo>
                <a:lnTo>
                  <a:pt x="1719935" y="1587500"/>
                </a:lnTo>
                <a:lnTo>
                  <a:pt x="1720113" y="1485900"/>
                </a:lnTo>
                <a:lnTo>
                  <a:pt x="1720189" y="1422400"/>
                </a:lnTo>
                <a:lnTo>
                  <a:pt x="1720240" y="1308100"/>
                </a:lnTo>
                <a:lnTo>
                  <a:pt x="1720227" y="1244600"/>
                </a:lnTo>
                <a:lnTo>
                  <a:pt x="1720126" y="1130300"/>
                </a:lnTo>
                <a:lnTo>
                  <a:pt x="1720049" y="1079500"/>
                </a:lnTo>
                <a:lnTo>
                  <a:pt x="1719922" y="1016000"/>
                </a:lnTo>
                <a:lnTo>
                  <a:pt x="1724850" y="1003300"/>
                </a:lnTo>
                <a:lnTo>
                  <a:pt x="1818424" y="1003300"/>
                </a:lnTo>
                <a:lnTo>
                  <a:pt x="1827504" y="990600"/>
                </a:lnTo>
                <a:lnTo>
                  <a:pt x="1834489" y="990600"/>
                </a:lnTo>
                <a:lnTo>
                  <a:pt x="1837994" y="97790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943E9A5A-4EF3-4970-8355-0185A1BBA363}"/>
              </a:ext>
            </a:extLst>
          </p:cNvPr>
          <p:cNvSpPr txBox="1"/>
          <p:nvPr/>
        </p:nvSpPr>
        <p:spPr>
          <a:xfrm>
            <a:off x="10386847" y="5481589"/>
            <a:ext cx="1200150" cy="2692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901</a:t>
            </a:r>
            <a:r>
              <a:rPr sz="1600" b="1" spc="-8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Sekolah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62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0084716-DFA6-484A-9CFB-E7766EC9997B}"/>
              </a:ext>
            </a:extLst>
          </p:cNvPr>
          <p:cNvSpPr/>
          <p:nvPr/>
        </p:nvSpPr>
        <p:spPr>
          <a:xfrm>
            <a:off x="5096618" y="3961237"/>
            <a:ext cx="947419" cy="947419"/>
          </a:xfrm>
          <a:custGeom>
            <a:avLst/>
            <a:gdLst/>
            <a:ahLst/>
            <a:cxnLst/>
            <a:rect l="l" t="t" r="r" b="b"/>
            <a:pathLst>
              <a:path w="947420" h="947420">
                <a:moveTo>
                  <a:pt x="473417" y="0"/>
                </a:moveTo>
                <a:lnTo>
                  <a:pt x="425012" y="2444"/>
                </a:lnTo>
                <a:lnTo>
                  <a:pt x="378005" y="9617"/>
                </a:lnTo>
                <a:lnTo>
                  <a:pt x="332635" y="21283"/>
                </a:lnTo>
                <a:lnTo>
                  <a:pt x="289139" y="37202"/>
                </a:lnTo>
                <a:lnTo>
                  <a:pt x="247756" y="57137"/>
                </a:lnTo>
                <a:lnTo>
                  <a:pt x="208722" y="80850"/>
                </a:lnTo>
                <a:lnTo>
                  <a:pt x="172277" y="108102"/>
                </a:lnTo>
                <a:lnTo>
                  <a:pt x="138658" y="138657"/>
                </a:lnTo>
                <a:lnTo>
                  <a:pt x="108103" y="172275"/>
                </a:lnTo>
                <a:lnTo>
                  <a:pt x="80850" y="208719"/>
                </a:lnTo>
                <a:lnTo>
                  <a:pt x="57137" y="247751"/>
                </a:lnTo>
                <a:lnTo>
                  <a:pt x="37202" y="289134"/>
                </a:lnTo>
                <a:lnTo>
                  <a:pt x="21283" y="332628"/>
                </a:lnTo>
                <a:lnTo>
                  <a:pt x="9617" y="377997"/>
                </a:lnTo>
                <a:lnTo>
                  <a:pt x="2444" y="425002"/>
                </a:lnTo>
                <a:lnTo>
                  <a:pt x="0" y="473405"/>
                </a:lnTo>
                <a:lnTo>
                  <a:pt x="2444" y="521810"/>
                </a:lnTo>
                <a:lnTo>
                  <a:pt x="9617" y="568817"/>
                </a:lnTo>
                <a:lnTo>
                  <a:pt x="21283" y="614187"/>
                </a:lnTo>
                <a:lnTo>
                  <a:pt x="37202" y="657683"/>
                </a:lnTo>
                <a:lnTo>
                  <a:pt x="57137" y="699066"/>
                </a:lnTo>
                <a:lnTo>
                  <a:pt x="80850" y="738100"/>
                </a:lnTo>
                <a:lnTo>
                  <a:pt x="108103" y="774545"/>
                </a:lnTo>
                <a:lnTo>
                  <a:pt x="138658" y="808164"/>
                </a:lnTo>
                <a:lnTo>
                  <a:pt x="172277" y="838719"/>
                </a:lnTo>
                <a:lnTo>
                  <a:pt x="208722" y="865972"/>
                </a:lnTo>
                <a:lnTo>
                  <a:pt x="247756" y="889685"/>
                </a:lnTo>
                <a:lnTo>
                  <a:pt x="289139" y="909620"/>
                </a:lnTo>
                <a:lnTo>
                  <a:pt x="332635" y="925539"/>
                </a:lnTo>
                <a:lnTo>
                  <a:pt x="378005" y="937205"/>
                </a:lnTo>
                <a:lnTo>
                  <a:pt x="425012" y="944378"/>
                </a:lnTo>
                <a:lnTo>
                  <a:pt x="473417" y="946823"/>
                </a:lnTo>
                <a:lnTo>
                  <a:pt x="521821" y="944378"/>
                </a:lnTo>
                <a:lnTo>
                  <a:pt x="568826" y="937205"/>
                </a:lnTo>
                <a:lnTo>
                  <a:pt x="614195" y="925539"/>
                </a:lnTo>
                <a:lnTo>
                  <a:pt x="657690" y="909620"/>
                </a:lnTo>
                <a:lnTo>
                  <a:pt x="699074" y="889685"/>
                </a:lnTo>
                <a:lnTo>
                  <a:pt x="738107" y="865972"/>
                </a:lnTo>
                <a:lnTo>
                  <a:pt x="774552" y="838719"/>
                </a:lnTo>
                <a:lnTo>
                  <a:pt x="808172" y="808164"/>
                </a:lnTo>
                <a:lnTo>
                  <a:pt x="838728" y="774545"/>
                </a:lnTo>
                <a:lnTo>
                  <a:pt x="865981" y="738100"/>
                </a:lnTo>
                <a:lnTo>
                  <a:pt x="889695" y="699066"/>
                </a:lnTo>
                <a:lnTo>
                  <a:pt x="909631" y="657683"/>
                </a:lnTo>
                <a:lnTo>
                  <a:pt x="925551" y="614187"/>
                </a:lnTo>
                <a:lnTo>
                  <a:pt x="937217" y="568817"/>
                </a:lnTo>
                <a:lnTo>
                  <a:pt x="944391" y="521810"/>
                </a:lnTo>
                <a:lnTo>
                  <a:pt x="946835" y="473405"/>
                </a:lnTo>
                <a:lnTo>
                  <a:pt x="944391" y="425002"/>
                </a:lnTo>
                <a:lnTo>
                  <a:pt x="937217" y="377997"/>
                </a:lnTo>
                <a:lnTo>
                  <a:pt x="925551" y="332628"/>
                </a:lnTo>
                <a:lnTo>
                  <a:pt x="909631" y="289134"/>
                </a:lnTo>
                <a:lnTo>
                  <a:pt x="889695" y="247751"/>
                </a:lnTo>
                <a:lnTo>
                  <a:pt x="865981" y="208719"/>
                </a:lnTo>
                <a:lnTo>
                  <a:pt x="838728" y="172275"/>
                </a:lnTo>
                <a:lnTo>
                  <a:pt x="808172" y="138657"/>
                </a:lnTo>
                <a:lnTo>
                  <a:pt x="774552" y="108102"/>
                </a:lnTo>
                <a:lnTo>
                  <a:pt x="738107" y="80850"/>
                </a:lnTo>
                <a:lnTo>
                  <a:pt x="699074" y="57137"/>
                </a:lnTo>
                <a:lnTo>
                  <a:pt x="657690" y="37202"/>
                </a:lnTo>
                <a:lnTo>
                  <a:pt x="614195" y="21283"/>
                </a:lnTo>
                <a:lnTo>
                  <a:pt x="568826" y="9617"/>
                </a:lnTo>
                <a:lnTo>
                  <a:pt x="521821" y="2444"/>
                </a:lnTo>
                <a:lnTo>
                  <a:pt x="473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61F9078-828F-4CCC-AA12-3F288543AFF8}"/>
              </a:ext>
            </a:extLst>
          </p:cNvPr>
          <p:cNvSpPr/>
          <p:nvPr/>
        </p:nvSpPr>
        <p:spPr>
          <a:xfrm>
            <a:off x="1282351" y="2147141"/>
            <a:ext cx="2499345" cy="24892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51B1FCD-89A1-4AF2-A074-C8ADD68C4BCD}"/>
              </a:ext>
            </a:extLst>
          </p:cNvPr>
          <p:cNvSpPr txBox="1"/>
          <p:nvPr/>
        </p:nvSpPr>
        <p:spPr>
          <a:xfrm rot="18060000">
            <a:off x="961848" y="2437365"/>
            <a:ext cx="49281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99ED1DB-F7BE-450B-A431-63DF4023BCFC}"/>
              </a:ext>
            </a:extLst>
          </p:cNvPr>
          <p:cNvSpPr txBox="1"/>
          <p:nvPr/>
        </p:nvSpPr>
        <p:spPr>
          <a:xfrm rot="18540000">
            <a:off x="1127711" y="2247421"/>
            <a:ext cx="422167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DD9603C-AF17-4C9D-9B7F-2EE971F19298}"/>
              </a:ext>
            </a:extLst>
          </p:cNvPr>
          <p:cNvSpPr txBox="1"/>
          <p:nvPr/>
        </p:nvSpPr>
        <p:spPr>
          <a:xfrm rot="19080000">
            <a:off x="1252411" y="2079034"/>
            <a:ext cx="489963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8A67B2B-985E-4906-A9C2-B35D4257FB50}"/>
              </a:ext>
            </a:extLst>
          </p:cNvPr>
          <p:cNvSpPr txBox="1"/>
          <p:nvPr/>
        </p:nvSpPr>
        <p:spPr>
          <a:xfrm rot="19620000">
            <a:off x="1467519" y="1937674"/>
            <a:ext cx="422862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D3D4FC1-8766-4212-B44D-A1F06FB8993A}"/>
              </a:ext>
            </a:extLst>
          </p:cNvPr>
          <p:cNvSpPr txBox="1"/>
          <p:nvPr/>
        </p:nvSpPr>
        <p:spPr>
          <a:xfrm rot="20520000">
            <a:off x="1779953" y="1768341"/>
            <a:ext cx="491387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E9C1F19-28C0-4FB1-BAD0-6B84DAD13279}"/>
              </a:ext>
            </a:extLst>
          </p:cNvPr>
          <p:cNvSpPr txBox="1"/>
          <p:nvPr/>
        </p:nvSpPr>
        <p:spPr>
          <a:xfrm rot="21240000">
            <a:off x="2082031" y="1700135"/>
            <a:ext cx="5030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DA45CC3-C7B7-4E92-B716-045A26AD7033}"/>
              </a:ext>
            </a:extLst>
          </p:cNvPr>
          <p:cNvSpPr txBox="1"/>
          <p:nvPr/>
        </p:nvSpPr>
        <p:spPr>
          <a:xfrm rot="360000">
            <a:off x="2412735" y="1700333"/>
            <a:ext cx="517287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BC3835F4-CAD0-4306-9BC9-C91DF6424926}"/>
              </a:ext>
            </a:extLst>
          </p:cNvPr>
          <p:cNvSpPr txBox="1"/>
          <p:nvPr/>
        </p:nvSpPr>
        <p:spPr>
          <a:xfrm rot="1140000">
            <a:off x="2749912" y="1779435"/>
            <a:ext cx="519258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A7B95D3-0C25-43A3-85CD-9CF2A8F99D86}"/>
              </a:ext>
            </a:extLst>
          </p:cNvPr>
          <p:cNvSpPr txBox="1"/>
          <p:nvPr/>
        </p:nvSpPr>
        <p:spPr>
          <a:xfrm rot="1920000">
            <a:off x="3058778" y="1929371"/>
            <a:ext cx="505723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01B3E36-A554-4A27-9400-C3D707312347}"/>
              </a:ext>
            </a:extLst>
          </p:cNvPr>
          <p:cNvSpPr txBox="1"/>
          <p:nvPr/>
        </p:nvSpPr>
        <p:spPr>
          <a:xfrm rot="2700000">
            <a:off x="3313007" y="2135890"/>
            <a:ext cx="503464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E4FC752-9D0E-4975-8A20-0933F897FA92}"/>
              </a:ext>
            </a:extLst>
          </p:cNvPr>
          <p:cNvSpPr txBox="1"/>
          <p:nvPr/>
        </p:nvSpPr>
        <p:spPr>
          <a:xfrm rot="3480000">
            <a:off x="3512219" y="2410365"/>
            <a:ext cx="532964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endParaRPr sz="32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9AE4FD3-913E-45C9-9F7F-38E48F36EACB}"/>
              </a:ext>
            </a:extLst>
          </p:cNvPr>
          <p:cNvSpPr txBox="1"/>
          <p:nvPr/>
        </p:nvSpPr>
        <p:spPr>
          <a:xfrm rot="4320000">
            <a:off x="885303" y="3684247"/>
            <a:ext cx="3684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9E81CCB-26F2-4F2D-B8D6-72FEDC7AC005}"/>
              </a:ext>
            </a:extLst>
          </p:cNvPr>
          <p:cNvSpPr txBox="1"/>
          <p:nvPr/>
        </p:nvSpPr>
        <p:spPr>
          <a:xfrm rot="3720000">
            <a:off x="963931" y="3915771"/>
            <a:ext cx="40044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460F1A6A-39E8-4EF7-87CC-8E5F6D0B6864}"/>
              </a:ext>
            </a:extLst>
          </p:cNvPr>
          <p:cNvSpPr txBox="1"/>
          <p:nvPr/>
        </p:nvSpPr>
        <p:spPr>
          <a:xfrm rot="3180000">
            <a:off x="1113791" y="4136030"/>
            <a:ext cx="37610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B4BD3816-D4C8-469F-B938-BDF7A7494AC4}"/>
              </a:ext>
            </a:extLst>
          </p:cNvPr>
          <p:cNvSpPr txBox="1"/>
          <p:nvPr/>
        </p:nvSpPr>
        <p:spPr>
          <a:xfrm rot="2400000">
            <a:off x="1339075" y="4372532"/>
            <a:ext cx="36880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A93F042B-B1E8-488F-8462-360B1B47F011}"/>
              </a:ext>
            </a:extLst>
          </p:cNvPr>
          <p:cNvSpPr txBox="1"/>
          <p:nvPr/>
        </p:nvSpPr>
        <p:spPr>
          <a:xfrm rot="1860000">
            <a:off x="1520474" y="4509595"/>
            <a:ext cx="37910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60F87DA3-1372-4090-9700-8EEAEF7FB1D6}"/>
              </a:ext>
            </a:extLst>
          </p:cNvPr>
          <p:cNvSpPr txBox="1"/>
          <p:nvPr/>
        </p:nvSpPr>
        <p:spPr>
          <a:xfrm rot="1320000">
            <a:off x="1731132" y="4616554"/>
            <a:ext cx="36988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3A6DAB4C-D274-4FCD-A79C-461D40FDF2C2}"/>
              </a:ext>
            </a:extLst>
          </p:cNvPr>
          <p:cNvSpPr txBox="1"/>
          <p:nvPr/>
        </p:nvSpPr>
        <p:spPr>
          <a:xfrm rot="840000">
            <a:off x="1947509" y="4690166"/>
            <a:ext cx="376477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632206F6-64E9-4E4D-93CA-AD85E077BC74}"/>
              </a:ext>
            </a:extLst>
          </p:cNvPr>
          <p:cNvSpPr txBox="1"/>
          <p:nvPr/>
        </p:nvSpPr>
        <p:spPr>
          <a:xfrm rot="360000">
            <a:off x="2151113" y="4725472"/>
            <a:ext cx="35876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B137BC6D-8CC7-427A-BC30-E0515F2A7000}"/>
              </a:ext>
            </a:extLst>
          </p:cNvPr>
          <p:cNvSpPr txBox="1"/>
          <p:nvPr/>
        </p:nvSpPr>
        <p:spPr>
          <a:xfrm rot="21300000">
            <a:off x="2456225" y="4728352"/>
            <a:ext cx="37759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C13764C1-9090-492D-BDCE-C7F7D799518E}"/>
              </a:ext>
            </a:extLst>
          </p:cNvPr>
          <p:cNvSpPr txBox="1"/>
          <p:nvPr/>
        </p:nvSpPr>
        <p:spPr>
          <a:xfrm rot="20760000">
            <a:off x="2693037" y="4686443"/>
            <a:ext cx="37834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E8D171CD-72E0-427D-AA48-F079DA4AEA8B}"/>
              </a:ext>
            </a:extLst>
          </p:cNvPr>
          <p:cNvSpPr txBox="1"/>
          <p:nvPr/>
        </p:nvSpPr>
        <p:spPr>
          <a:xfrm rot="20160000">
            <a:off x="2924949" y="4602811"/>
            <a:ext cx="38757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05CC6C0F-C8CE-4340-B642-E1E8F9B3880F}"/>
              </a:ext>
            </a:extLst>
          </p:cNvPr>
          <p:cNvSpPr txBox="1"/>
          <p:nvPr/>
        </p:nvSpPr>
        <p:spPr>
          <a:xfrm rot="19560000">
            <a:off x="3151188" y="4476013"/>
            <a:ext cx="38718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4C257D8E-FE9A-4F27-9D59-4BED4A108BDB}"/>
              </a:ext>
            </a:extLst>
          </p:cNvPr>
          <p:cNvSpPr txBox="1"/>
          <p:nvPr/>
        </p:nvSpPr>
        <p:spPr>
          <a:xfrm rot="19020000">
            <a:off x="3349905" y="4318481"/>
            <a:ext cx="378726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5E4E23BC-CA86-4E2B-A0A8-F8E97C46EFF4}"/>
              </a:ext>
            </a:extLst>
          </p:cNvPr>
          <p:cNvSpPr txBox="1"/>
          <p:nvPr/>
        </p:nvSpPr>
        <p:spPr>
          <a:xfrm rot="18480000">
            <a:off x="3508816" y="4153767"/>
            <a:ext cx="35809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CAC447FA-1366-470F-8A52-ADA219114491}"/>
              </a:ext>
            </a:extLst>
          </p:cNvPr>
          <p:cNvSpPr txBox="1"/>
          <p:nvPr/>
        </p:nvSpPr>
        <p:spPr>
          <a:xfrm rot="18000000">
            <a:off x="3621674" y="3967967"/>
            <a:ext cx="378726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2BC4F5E-DF3A-43E7-9065-E2929F714B11}"/>
              </a:ext>
            </a:extLst>
          </p:cNvPr>
          <p:cNvSpPr txBox="1"/>
          <p:nvPr/>
        </p:nvSpPr>
        <p:spPr>
          <a:xfrm rot="17460000">
            <a:off x="3721792" y="3749085"/>
            <a:ext cx="37948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4CB29728-8995-42CB-8C1D-37453E7FD767}"/>
              </a:ext>
            </a:extLst>
          </p:cNvPr>
          <p:cNvSpPr/>
          <p:nvPr/>
        </p:nvSpPr>
        <p:spPr>
          <a:xfrm>
            <a:off x="5015554" y="3880173"/>
            <a:ext cx="1109345" cy="1109345"/>
          </a:xfrm>
          <a:custGeom>
            <a:avLst/>
            <a:gdLst/>
            <a:ahLst/>
            <a:cxnLst/>
            <a:rect l="l" t="t" r="r" b="b"/>
            <a:pathLst>
              <a:path w="1109345" h="1109345">
                <a:moveTo>
                  <a:pt x="0" y="554469"/>
                </a:moveTo>
                <a:lnTo>
                  <a:pt x="2035" y="506627"/>
                </a:lnTo>
                <a:lnTo>
                  <a:pt x="8030" y="459916"/>
                </a:lnTo>
                <a:lnTo>
                  <a:pt x="17818" y="414501"/>
                </a:lnTo>
                <a:lnTo>
                  <a:pt x="31232" y="370549"/>
                </a:lnTo>
                <a:lnTo>
                  <a:pt x="48107" y="328227"/>
                </a:lnTo>
                <a:lnTo>
                  <a:pt x="68276" y="287700"/>
                </a:lnTo>
                <a:lnTo>
                  <a:pt x="91572" y="249135"/>
                </a:lnTo>
                <a:lnTo>
                  <a:pt x="117829" y="212699"/>
                </a:lnTo>
                <a:lnTo>
                  <a:pt x="146881" y="178558"/>
                </a:lnTo>
                <a:lnTo>
                  <a:pt x="178560" y="146879"/>
                </a:lnTo>
                <a:lnTo>
                  <a:pt x="212702" y="117828"/>
                </a:lnTo>
                <a:lnTo>
                  <a:pt x="249138" y="91571"/>
                </a:lnTo>
                <a:lnTo>
                  <a:pt x="287704" y="68275"/>
                </a:lnTo>
                <a:lnTo>
                  <a:pt x="328232" y="48107"/>
                </a:lnTo>
                <a:lnTo>
                  <a:pt x="370555" y="31232"/>
                </a:lnTo>
                <a:lnTo>
                  <a:pt x="414509" y="17817"/>
                </a:lnTo>
                <a:lnTo>
                  <a:pt x="459925" y="8030"/>
                </a:lnTo>
                <a:lnTo>
                  <a:pt x="506638" y="2035"/>
                </a:lnTo>
                <a:lnTo>
                  <a:pt x="554482" y="0"/>
                </a:lnTo>
                <a:lnTo>
                  <a:pt x="602323" y="2035"/>
                </a:lnTo>
                <a:lnTo>
                  <a:pt x="649034" y="8030"/>
                </a:lnTo>
                <a:lnTo>
                  <a:pt x="694449" y="17817"/>
                </a:lnTo>
                <a:lnTo>
                  <a:pt x="738401" y="31232"/>
                </a:lnTo>
                <a:lnTo>
                  <a:pt x="780724" y="48107"/>
                </a:lnTo>
                <a:lnTo>
                  <a:pt x="821251" y="68275"/>
                </a:lnTo>
                <a:lnTo>
                  <a:pt x="859815" y="91571"/>
                </a:lnTo>
                <a:lnTo>
                  <a:pt x="896251" y="117828"/>
                </a:lnTo>
                <a:lnTo>
                  <a:pt x="930392" y="146879"/>
                </a:lnTo>
                <a:lnTo>
                  <a:pt x="962071" y="178558"/>
                </a:lnTo>
                <a:lnTo>
                  <a:pt x="991122" y="212699"/>
                </a:lnTo>
                <a:lnTo>
                  <a:pt x="1017379" y="249135"/>
                </a:lnTo>
                <a:lnTo>
                  <a:pt x="1040675" y="287700"/>
                </a:lnTo>
                <a:lnTo>
                  <a:pt x="1060844" y="328227"/>
                </a:lnTo>
                <a:lnTo>
                  <a:pt x="1077718" y="370549"/>
                </a:lnTo>
                <a:lnTo>
                  <a:pt x="1091133" y="414501"/>
                </a:lnTo>
                <a:lnTo>
                  <a:pt x="1100921" y="459916"/>
                </a:lnTo>
                <a:lnTo>
                  <a:pt x="1106916" y="506627"/>
                </a:lnTo>
                <a:lnTo>
                  <a:pt x="1108951" y="554469"/>
                </a:lnTo>
                <a:lnTo>
                  <a:pt x="1106916" y="602312"/>
                </a:lnTo>
                <a:lnTo>
                  <a:pt x="1100921" y="649025"/>
                </a:lnTo>
                <a:lnTo>
                  <a:pt x="1091133" y="694442"/>
                </a:lnTo>
                <a:lnTo>
                  <a:pt x="1077718" y="738395"/>
                </a:lnTo>
                <a:lnTo>
                  <a:pt x="1060844" y="780719"/>
                </a:lnTo>
                <a:lnTo>
                  <a:pt x="1040675" y="821246"/>
                </a:lnTo>
                <a:lnTo>
                  <a:pt x="1017379" y="859812"/>
                </a:lnTo>
                <a:lnTo>
                  <a:pt x="991122" y="896249"/>
                </a:lnTo>
                <a:lnTo>
                  <a:pt x="962071" y="930390"/>
                </a:lnTo>
                <a:lnTo>
                  <a:pt x="930392" y="962070"/>
                </a:lnTo>
                <a:lnTo>
                  <a:pt x="896251" y="991121"/>
                </a:lnTo>
                <a:lnTo>
                  <a:pt x="859815" y="1017378"/>
                </a:lnTo>
                <a:lnTo>
                  <a:pt x="821251" y="1040675"/>
                </a:lnTo>
                <a:lnTo>
                  <a:pt x="780724" y="1060843"/>
                </a:lnTo>
                <a:lnTo>
                  <a:pt x="738401" y="1077718"/>
                </a:lnTo>
                <a:lnTo>
                  <a:pt x="694449" y="1091133"/>
                </a:lnTo>
                <a:lnTo>
                  <a:pt x="649034" y="1100921"/>
                </a:lnTo>
                <a:lnTo>
                  <a:pt x="602323" y="1106916"/>
                </a:lnTo>
                <a:lnTo>
                  <a:pt x="554482" y="1108951"/>
                </a:lnTo>
                <a:lnTo>
                  <a:pt x="506638" y="1106916"/>
                </a:lnTo>
                <a:lnTo>
                  <a:pt x="459925" y="1100921"/>
                </a:lnTo>
                <a:lnTo>
                  <a:pt x="414509" y="1091133"/>
                </a:lnTo>
                <a:lnTo>
                  <a:pt x="370555" y="1077718"/>
                </a:lnTo>
                <a:lnTo>
                  <a:pt x="328232" y="1060843"/>
                </a:lnTo>
                <a:lnTo>
                  <a:pt x="287704" y="1040675"/>
                </a:lnTo>
                <a:lnTo>
                  <a:pt x="249138" y="1017378"/>
                </a:lnTo>
                <a:lnTo>
                  <a:pt x="212702" y="991121"/>
                </a:lnTo>
                <a:lnTo>
                  <a:pt x="178560" y="962070"/>
                </a:lnTo>
                <a:lnTo>
                  <a:pt x="146881" y="930390"/>
                </a:lnTo>
                <a:lnTo>
                  <a:pt x="117829" y="896249"/>
                </a:lnTo>
                <a:lnTo>
                  <a:pt x="91572" y="859812"/>
                </a:lnTo>
                <a:lnTo>
                  <a:pt x="68276" y="821246"/>
                </a:lnTo>
                <a:lnTo>
                  <a:pt x="48107" y="780719"/>
                </a:lnTo>
                <a:lnTo>
                  <a:pt x="31232" y="738395"/>
                </a:lnTo>
                <a:lnTo>
                  <a:pt x="17818" y="694442"/>
                </a:lnTo>
                <a:lnTo>
                  <a:pt x="8030" y="649025"/>
                </a:lnTo>
                <a:lnTo>
                  <a:pt x="2035" y="602312"/>
                </a:lnTo>
                <a:lnTo>
                  <a:pt x="0" y="554469"/>
                </a:lnTo>
                <a:close/>
              </a:path>
            </a:pathLst>
          </a:custGeom>
          <a:ln w="12700">
            <a:solidFill>
              <a:srgbClr val="009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2C645C8A-E5CF-4901-9EE7-8D5E0BEA32FE}"/>
              </a:ext>
            </a:extLst>
          </p:cNvPr>
          <p:cNvSpPr txBox="1">
            <a:spLocks/>
          </p:cNvSpPr>
          <p:nvPr/>
        </p:nvSpPr>
        <p:spPr>
          <a:xfrm>
            <a:off x="4495285" y="1889416"/>
            <a:ext cx="747104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ID" sz="2000" b="1" dirty="0" err="1"/>
              <a:t>Menghasilkan</a:t>
            </a:r>
            <a:r>
              <a:rPr lang="en-ID" sz="2000" b="1" dirty="0"/>
              <a:t> </a:t>
            </a:r>
            <a:r>
              <a:rPr lang="en-ID" sz="2000" b="1" spc="-5" dirty="0" err="1"/>
              <a:t>lulusan</a:t>
            </a:r>
            <a:r>
              <a:rPr lang="en-ID" sz="2000" b="1" spc="-5" dirty="0"/>
              <a:t> </a:t>
            </a:r>
            <a:r>
              <a:rPr lang="en-ID" sz="2000" b="1" dirty="0"/>
              <a:t>yang </a:t>
            </a:r>
            <a:r>
              <a:rPr lang="en-ID" sz="2000" b="1" dirty="0" err="1"/>
              <a:t>terserap</a:t>
            </a:r>
            <a:r>
              <a:rPr lang="en-ID" sz="2000" b="1" dirty="0"/>
              <a:t> </a:t>
            </a:r>
            <a:r>
              <a:rPr lang="en-ID" sz="2000" b="1" spc="-5" dirty="0"/>
              <a:t>di dunia</a:t>
            </a:r>
            <a:r>
              <a:rPr lang="en-ID" sz="2000" b="1" spc="-85" dirty="0"/>
              <a:t> </a:t>
            </a:r>
            <a:r>
              <a:rPr lang="en-ID" sz="2000" b="1" spc="-5" dirty="0" err="1"/>
              <a:t>kerja</a:t>
            </a:r>
            <a:r>
              <a:rPr lang="en-ID" sz="2000" b="1" dirty="0"/>
              <a:t> </a:t>
            </a:r>
            <a:r>
              <a:rPr lang="en-ID" sz="2000" b="1" spc="-5" dirty="0" err="1"/>
              <a:t>atau</a:t>
            </a:r>
            <a:r>
              <a:rPr lang="en-ID" sz="2000" b="1" spc="-5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spc="-5" dirty="0" err="1"/>
              <a:t>wirausaha</a:t>
            </a:r>
            <a:r>
              <a:rPr lang="en-ID" sz="2000" b="1" spc="-5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keselarasan</a:t>
            </a:r>
            <a:r>
              <a:rPr lang="en-ID" sz="2000" b="1" dirty="0"/>
              <a:t> </a:t>
            </a:r>
            <a:r>
              <a:rPr lang="en-ID" sz="2000" b="1" spc="-5" dirty="0" err="1"/>
              <a:t>pendidikan</a:t>
            </a:r>
            <a:r>
              <a:rPr lang="en-ID" sz="2000" b="1" spc="-40" dirty="0"/>
              <a:t> </a:t>
            </a:r>
            <a:r>
              <a:rPr lang="en-ID" sz="2000" b="1" dirty="0" err="1"/>
              <a:t>vokasi</a:t>
            </a:r>
            <a:r>
              <a:rPr lang="en-ID" sz="2000" b="1" dirty="0"/>
              <a:t> yang </a:t>
            </a:r>
            <a:r>
              <a:rPr lang="en-ID" sz="2000" b="1" dirty="0" err="1"/>
              <a:t>mendalam</a:t>
            </a:r>
            <a:r>
              <a:rPr lang="en-ID" sz="2000" b="1" dirty="0"/>
              <a:t> </a:t>
            </a:r>
            <a:r>
              <a:rPr lang="en-ID" sz="2000" b="1" spc="-5" dirty="0"/>
              <a:t>dan </a:t>
            </a:r>
            <a:r>
              <a:rPr lang="en-ID" sz="2000" b="1" dirty="0" err="1"/>
              <a:t>menyeluruh</a:t>
            </a:r>
            <a:r>
              <a:rPr lang="en-ID" sz="2000" b="1" dirty="0"/>
              <a:t> </a:t>
            </a:r>
            <a:r>
              <a:rPr lang="en-ID" sz="2000" b="1" spc="-5" dirty="0" err="1"/>
              <a:t>dengan</a:t>
            </a:r>
            <a:r>
              <a:rPr lang="en-ID" sz="2000" b="1" spc="-5" dirty="0"/>
              <a:t> dunia </a:t>
            </a:r>
            <a:r>
              <a:rPr lang="en-ID" sz="2000" b="1" spc="-5" dirty="0" err="1"/>
              <a:t>kerja</a:t>
            </a:r>
            <a:r>
              <a:rPr lang="en-ID" sz="2000" b="1" spc="-5" dirty="0"/>
              <a:t>,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rujukan</a:t>
            </a:r>
            <a:r>
              <a:rPr lang="en-ID" sz="2000" b="1" dirty="0"/>
              <a:t>/</a:t>
            </a:r>
            <a:r>
              <a:rPr lang="en-ID" sz="2000" b="1" dirty="0" err="1"/>
              <a:t>pengimbas</a:t>
            </a:r>
            <a:r>
              <a:rPr lang="en-ID" sz="2000" b="1" dirty="0"/>
              <a:t> </a:t>
            </a:r>
            <a:r>
              <a:rPr lang="en-ID" sz="2000" b="1" spc="-5" dirty="0" err="1"/>
              <a:t>dalam</a:t>
            </a:r>
            <a:r>
              <a:rPr lang="en-ID" sz="2000" b="1" spc="-5" dirty="0"/>
              <a:t> </a:t>
            </a:r>
            <a:r>
              <a:rPr lang="en-ID" sz="2000" b="1" spc="-5" dirty="0" err="1"/>
              <a:t>peningkatan</a:t>
            </a:r>
            <a:r>
              <a:rPr lang="en-ID" sz="2000" b="1" spc="-5" dirty="0"/>
              <a:t> </a:t>
            </a:r>
            <a:r>
              <a:rPr lang="en-ID" sz="2000" b="1" dirty="0" err="1"/>
              <a:t>kualitas</a:t>
            </a:r>
            <a:r>
              <a:rPr lang="en-ID" sz="2000" b="1" dirty="0"/>
              <a:t> </a:t>
            </a:r>
            <a:r>
              <a:rPr lang="en-ID" sz="2000" b="1" spc="-5" dirty="0"/>
              <a:t>dan </a:t>
            </a:r>
            <a:r>
              <a:rPr lang="en-ID" sz="2000" b="1" dirty="0" err="1"/>
              <a:t>kinerja</a:t>
            </a:r>
            <a:r>
              <a:rPr lang="en-ID" sz="2000" b="1" dirty="0"/>
              <a:t> SMK</a:t>
            </a:r>
            <a:r>
              <a:rPr lang="en-ID" sz="2000" b="1" spc="-5" dirty="0"/>
              <a:t> </a:t>
            </a:r>
            <a:r>
              <a:rPr lang="en-ID" sz="2000" b="1" spc="-5" dirty="0" err="1"/>
              <a:t>lainnya</a:t>
            </a:r>
            <a:endParaRPr lang="en-ID" sz="2000" b="1" spc="-5" dirty="0"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4751B443-A115-4736-A08F-26C544676B05}"/>
              </a:ext>
            </a:extLst>
          </p:cNvPr>
          <p:cNvSpPr txBox="1"/>
          <p:nvPr/>
        </p:nvSpPr>
        <p:spPr>
          <a:xfrm>
            <a:off x="5145869" y="5131860"/>
            <a:ext cx="85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Bekerja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object 38">
            <a:extLst>
              <a:ext uri="{FF2B5EF4-FFF2-40B4-BE49-F238E27FC236}">
                <a16:creationId xmlns:a16="http://schemas.microsoft.com/office/drawing/2014/main" id="{53FFAA34-756E-44A0-ABA6-01E9265EE876}"/>
              </a:ext>
            </a:extLst>
          </p:cNvPr>
          <p:cNvSpPr txBox="1"/>
          <p:nvPr/>
        </p:nvSpPr>
        <p:spPr>
          <a:xfrm>
            <a:off x="7278478" y="5131860"/>
            <a:ext cx="134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Melanjutkan  Studi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object 39">
            <a:extLst>
              <a:ext uri="{FF2B5EF4-FFF2-40B4-BE49-F238E27FC236}">
                <a16:creationId xmlns:a16="http://schemas.microsoft.com/office/drawing/2014/main" id="{4E9117D8-BC0E-4BD6-86DE-5639AE16DB1A}"/>
              </a:ext>
            </a:extLst>
          </p:cNvPr>
          <p:cNvSpPr txBox="1"/>
          <p:nvPr/>
        </p:nvSpPr>
        <p:spPr>
          <a:xfrm>
            <a:off x="9742100" y="5131860"/>
            <a:ext cx="1179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irausaha</a:t>
            </a:r>
            <a:endParaRPr sz="18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object 41">
            <a:extLst>
              <a:ext uri="{FF2B5EF4-FFF2-40B4-BE49-F238E27FC236}">
                <a16:creationId xmlns:a16="http://schemas.microsoft.com/office/drawing/2014/main" id="{C5EAFB8C-B56E-44E4-BA0B-11379504199E}"/>
              </a:ext>
            </a:extLst>
          </p:cNvPr>
          <p:cNvSpPr/>
          <p:nvPr/>
        </p:nvSpPr>
        <p:spPr>
          <a:xfrm>
            <a:off x="5218989" y="4097447"/>
            <a:ext cx="702310" cy="607060"/>
          </a:xfrm>
          <a:custGeom>
            <a:avLst/>
            <a:gdLst/>
            <a:ahLst/>
            <a:cxnLst/>
            <a:rect l="l" t="t" r="r" b="b"/>
            <a:pathLst>
              <a:path w="702310" h="607060">
                <a:moveTo>
                  <a:pt x="132603" y="120750"/>
                </a:moveTo>
                <a:lnTo>
                  <a:pt x="63899" y="120913"/>
                </a:lnTo>
                <a:lnTo>
                  <a:pt x="17101" y="138204"/>
                </a:lnTo>
                <a:lnTo>
                  <a:pt x="183" y="185366"/>
                </a:lnTo>
                <a:lnTo>
                  <a:pt x="225" y="263520"/>
                </a:lnTo>
                <a:lnTo>
                  <a:pt x="101" y="275383"/>
                </a:lnTo>
                <a:lnTo>
                  <a:pt x="8120" y="312808"/>
                </a:lnTo>
                <a:lnTo>
                  <a:pt x="23565" y="320331"/>
                </a:lnTo>
                <a:lnTo>
                  <a:pt x="27933" y="325456"/>
                </a:lnTo>
                <a:lnTo>
                  <a:pt x="30005" y="332091"/>
                </a:lnTo>
                <a:lnTo>
                  <a:pt x="30450" y="339378"/>
                </a:lnTo>
                <a:lnTo>
                  <a:pt x="30391" y="364880"/>
                </a:lnTo>
                <a:lnTo>
                  <a:pt x="30270" y="561781"/>
                </a:lnTo>
                <a:lnTo>
                  <a:pt x="32300" y="583788"/>
                </a:lnTo>
                <a:lnTo>
                  <a:pt x="39339" y="597619"/>
                </a:lnTo>
                <a:lnTo>
                  <a:pt x="52867" y="604799"/>
                </a:lnTo>
                <a:lnTo>
                  <a:pt x="74364" y="606853"/>
                </a:lnTo>
                <a:lnTo>
                  <a:pt x="625836" y="606853"/>
                </a:lnTo>
                <a:lnTo>
                  <a:pt x="647998" y="604676"/>
                </a:lnTo>
                <a:lnTo>
                  <a:pt x="662134" y="597225"/>
                </a:lnTo>
                <a:lnTo>
                  <a:pt x="669615" y="583123"/>
                </a:lnTo>
                <a:lnTo>
                  <a:pt x="671130" y="567851"/>
                </a:lnTo>
                <a:lnTo>
                  <a:pt x="631627" y="567851"/>
                </a:lnTo>
                <a:lnTo>
                  <a:pt x="78873" y="567458"/>
                </a:lnTo>
                <a:lnTo>
                  <a:pt x="74428" y="566848"/>
                </a:lnTo>
                <a:lnTo>
                  <a:pt x="68954" y="566467"/>
                </a:lnTo>
                <a:lnTo>
                  <a:pt x="68954" y="343087"/>
                </a:lnTo>
                <a:lnTo>
                  <a:pt x="181958" y="343087"/>
                </a:lnTo>
                <a:lnTo>
                  <a:pt x="157930" y="335365"/>
                </a:lnTo>
                <a:lnTo>
                  <a:pt x="130417" y="324803"/>
                </a:lnTo>
                <a:lnTo>
                  <a:pt x="103299" y="313131"/>
                </a:lnTo>
                <a:lnTo>
                  <a:pt x="76332" y="301025"/>
                </a:lnTo>
                <a:lnTo>
                  <a:pt x="49269" y="289163"/>
                </a:lnTo>
                <a:lnTo>
                  <a:pt x="40176" y="285302"/>
                </a:lnTo>
                <a:lnTo>
                  <a:pt x="36620" y="279942"/>
                </a:lnTo>
                <a:lnTo>
                  <a:pt x="36902" y="269998"/>
                </a:lnTo>
                <a:lnTo>
                  <a:pt x="37255" y="249401"/>
                </a:lnTo>
                <a:lnTo>
                  <a:pt x="37216" y="185366"/>
                </a:lnTo>
                <a:lnTo>
                  <a:pt x="64293" y="158378"/>
                </a:lnTo>
                <a:lnTo>
                  <a:pt x="697979" y="158260"/>
                </a:lnTo>
                <a:lnTo>
                  <a:pt x="697477" y="155265"/>
                </a:lnTo>
                <a:lnTo>
                  <a:pt x="685558" y="136436"/>
                </a:lnTo>
                <a:lnTo>
                  <a:pt x="666419" y="124869"/>
                </a:lnTo>
                <a:lnTo>
                  <a:pt x="640441" y="120875"/>
                </a:lnTo>
                <a:lnTo>
                  <a:pt x="201326" y="120824"/>
                </a:lnTo>
                <a:lnTo>
                  <a:pt x="132603" y="120750"/>
                </a:lnTo>
                <a:close/>
              </a:path>
              <a:path w="702310" h="607060">
                <a:moveTo>
                  <a:pt x="671586" y="343150"/>
                </a:moveTo>
                <a:lnTo>
                  <a:pt x="633520" y="343150"/>
                </a:lnTo>
                <a:lnTo>
                  <a:pt x="633609" y="344166"/>
                </a:lnTo>
                <a:lnTo>
                  <a:pt x="634244" y="348357"/>
                </a:lnTo>
                <a:lnTo>
                  <a:pt x="634240" y="500681"/>
                </a:lnTo>
                <a:lnTo>
                  <a:pt x="634510" y="550059"/>
                </a:lnTo>
                <a:lnTo>
                  <a:pt x="634637" y="563152"/>
                </a:lnTo>
                <a:lnTo>
                  <a:pt x="631627" y="567851"/>
                </a:lnTo>
                <a:lnTo>
                  <a:pt x="671130" y="567851"/>
                </a:lnTo>
                <a:lnTo>
                  <a:pt x="671732" y="561781"/>
                </a:lnTo>
                <a:lnTo>
                  <a:pt x="671856" y="500681"/>
                </a:lnTo>
                <a:lnTo>
                  <a:pt x="671823" y="394785"/>
                </a:lnTo>
                <a:lnTo>
                  <a:pt x="671586" y="343150"/>
                </a:lnTo>
                <a:close/>
              </a:path>
              <a:path w="702310" h="607060">
                <a:moveTo>
                  <a:pt x="313302" y="403933"/>
                </a:moveTo>
                <a:lnTo>
                  <a:pt x="274453" y="403933"/>
                </a:lnTo>
                <a:lnTo>
                  <a:pt x="274881" y="409063"/>
                </a:lnTo>
                <a:lnTo>
                  <a:pt x="275189" y="413915"/>
                </a:lnTo>
                <a:lnTo>
                  <a:pt x="306050" y="447621"/>
                </a:lnTo>
                <a:lnTo>
                  <a:pt x="350699" y="448068"/>
                </a:lnTo>
                <a:lnTo>
                  <a:pt x="395357" y="447659"/>
                </a:lnTo>
                <a:lnTo>
                  <a:pt x="426649" y="417979"/>
                </a:lnTo>
                <a:lnTo>
                  <a:pt x="426865" y="416036"/>
                </a:lnTo>
                <a:lnTo>
                  <a:pt x="313302" y="416036"/>
                </a:lnTo>
                <a:lnTo>
                  <a:pt x="313302" y="403933"/>
                </a:lnTo>
                <a:close/>
              </a:path>
              <a:path w="702310" h="607060">
                <a:moveTo>
                  <a:pt x="425066" y="342172"/>
                </a:moveTo>
                <a:lnTo>
                  <a:pt x="388969" y="342172"/>
                </a:lnTo>
                <a:lnTo>
                  <a:pt x="388969" y="416036"/>
                </a:lnTo>
                <a:lnTo>
                  <a:pt x="426865" y="416036"/>
                </a:lnTo>
                <a:lnTo>
                  <a:pt x="427145" y="413508"/>
                </a:lnTo>
                <a:lnTo>
                  <a:pt x="427386" y="409013"/>
                </a:lnTo>
                <a:lnTo>
                  <a:pt x="427545" y="409013"/>
                </a:lnTo>
                <a:lnTo>
                  <a:pt x="565563" y="364880"/>
                </a:lnTo>
                <a:lnTo>
                  <a:pt x="428720" y="364880"/>
                </a:lnTo>
                <a:lnTo>
                  <a:pt x="427780" y="361311"/>
                </a:lnTo>
                <a:lnTo>
                  <a:pt x="427094" y="359711"/>
                </a:lnTo>
                <a:lnTo>
                  <a:pt x="426980" y="358086"/>
                </a:lnTo>
                <a:lnTo>
                  <a:pt x="425066" y="342172"/>
                </a:lnTo>
                <a:close/>
              </a:path>
              <a:path w="702310" h="607060">
                <a:moveTo>
                  <a:pt x="427545" y="409013"/>
                </a:moveTo>
                <a:lnTo>
                  <a:pt x="427386" y="409013"/>
                </a:lnTo>
                <a:lnTo>
                  <a:pt x="427545" y="409013"/>
                </a:lnTo>
                <a:close/>
              </a:path>
              <a:path w="702310" h="607060">
                <a:moveTo>
                  <a:pt x="181958" y="343087"/>
                </a:moveTo>
                <a:lnTo>
                  <a:pt x="68954" y="343087"/>
                </a:lnTo>
                <a:lnTo>
                  <a:pt x="272040" y="408225"/>
                </a:lnTo>
                <a:lnTo>
                  <a:pt x="274453" y="403933"/>
                </a:lnTo>
                <a:lnTo>
                  <a:pt x="313302" y="403933"/>
                </a:lnTo>
                <a:lnTo>
                  <a:pt x="313302" y="367941"/>
                </a:lnTo>
                <a:lnTo>
                  <a:pt x="273945" y="367941"/>
                </a:lnTo>
                <a:lnTo>
                  <a:pt x="214966" y="352453"/>
                </a:lnTo>
                <a:lnTo>
                  <a:pt x="186173" y="344441"/>
                </a:lnTo>
                <a:lnTo>
                  <a:pt x="181958" y="343087"/>
                </a:lnTo>
                <a:close/>
              </a:path>
              <a:path w="702310" h="607060">
                <a:moveTo>
                  <a:pt x="330274" y="310573"/>
                </a:moveTo>
                <a:lnTo>
                  <a:pt x="284494" y="319236"/>
                </a:lnTo>
                <a:lnTo>
                  <a:pt x="275164" y="354250"/>
                </a:lnTo>
                <a:lnTo>
                  <a:pt x="274643" y="358708"/>
                </a:lnTo>
                <a:lnTo>
                  <a:pt x="273945" y="367941"/>
                </a:lnTo>
                <a:lnTo>
                  <a:pt x="313302" y="367941"/>
                </a:lnTo>
                <a:lnTo>
                  <a:pt x="313302" y="342172"/>
                </a:lnTo>
                <a:lnTo>
                  <a:pt x="425066" y="342172"/>
                </a:lnTo>
                <a:lnTo>
                  <a:pt x="423913" y="332583"/>
                </a:lnTo>
                <a:lnTo>
                  <a:pt x="416731" y="318269"/>
                </a:lnTo>
                <a:lnTo>
                  <a:pt x="402091" y="311992"/>
                </a:lnTo>
                <a:lnTo>
                  <a:pt x="376650" y="310600"/>
                </a:lnTo>
                <a:lnTo>
                  <a:pt x="330274" y="310573"/>
                </a:lnTo>
                <a:close/>
              </a:path>
              <a:path w="702310" h="607060">
                <a:moveTo>
                  <a:pt x="697979" y="158260"/>
                </a:moveTo>
                <a:lnTo>
                  <a:pt x="169393" y="158260"/>
                </a:lnTo>
                <a:lnTo>
                  <a:pt x="636174" y="158302"/>
                </a:lnTo>
                <a:lnTo>
                  <a:pt x="652367" y="158929"/>
                </a:lnTo>
                <a:lnTo>
                  <a:pt x="660963" y="162404"/>
                </a:lnTo>
                <a:lnTo>
                  <a:pt x="664365" y="171146"/>
                </a:lnTo>
                <a:lnTo>
                  <a:pt x="664895" y="185366"/>
                </a:lnTo>
                <a:lnTo>
                  <a:pt x="665010" y="249401"/>
                </a:lnTo>
                <a:lnTo>
                  <a:pt x="664698" y="269998"/>
                </a:lnTo>
                <a:lnTo>
                  <a:pt x="614650" y="307162"/>
                </a:lnTo>
                <a:lnTo>
                  <a:pt x="570024" y="326282"/>
                </a:lnTo>
                <a:lnTo>
                  <a:pt x="524285" y="342537"/>
                </a:lnTo>
                <a:lnTo>
                  <a:pt x="477246" y="355533"/>
                </a:lnTo>
                <a:lnTo>
                  <a:pt x="428720" y="364880"/>
                </a:lnTo>
                <a:lnTo>
                  <a:pt x="565563" y="364880"/>
                </a:lnTo>
                <a:lnTo>
                  <a:pt x="633520" y="343150"/>
                </a:lnTo>
                <a:lnTo>
                  <a:pt x="671586" y="343150"/>
                </a:lnTo>
                <a:lnTo>
                  <a:pt x="671569" y="339378"/>
                </a:lnTo>
                <a:lnTo>
                  <a:pt x="672062" y="331690"/>
                </a:lnTo>
                <a:lnTo>
                  <a:pt x="674072" y="325426"/>
                </a:lnTo>
                <a:lnTo>
                  <a:pt x="678200" y="320589"/>
                </a:lnTo>
                <a:lnTo>
                  <a:pt x="693046" y="313269"/>
                </a:lnTo>
                <a:lnTo>
                  <a:pt x="698387" y="307601"/>
                </a:lnTo>
                <a:lnTo>
                  <a:pt x="701330" y="300178"/>
                </a:lnTo>
                <a:lnTo>
                  <a:pt x="702138" y="291004"/>
                </a:lnTo>
                <a:lnTo>
                  <a:pt x="701937" y="269668"/>
                </a:lnTo>
                <a:lnTo>
                  <a:pt x="701821" y="185366"/>
                </a:lnTo>
                <a:lnTo>
                  <a:pt x="701795" y="181048"/>
                </a:lnTo>
                <a:lnTo>
                  <a:pt x="697979" y="158260"/>
                </a:lnTo>
                <a:close/>
              </a:path>
              <a:path w="702310" h="607060">
                <a:moveTo>
                  <a:pt x="348403" y="0"/>
                </a:moveTo>
                <a:lnTo>
                  <a:pt x="285425" y="4924"/>
                </a:lnTo>
                <a:lnTo>
                  <a:pt x="236981" y="31549"/>
                </a:lnTo>
                <a:lnTo>
                  <a:pt x="221760" y="86979"/>
                </a:lnTo>
                <a:lnTo>
                  <a:pt x="221748" y="120824"/>
                </a:lnTo>
                <a:lnTo>
                  <a:pt x="480320" y="120824"/>
                </a:lnTo>
                <a:lnTo>
                  <a:pt x="480320" y="119884"/>
                </a:lnTo>
                <a:lnTo>
                  <a:pt x="259873" y="119884"/>
                </a:lnTo>
                <a:lnTo>
                  <a:pt x="259716" y="106576"/>
                </a:lnTo>
                <a:lnTo>
                  <a:pt x="259481" y="93529"/>
                </a:lnTo>
                <a:lnTo>
                  <a:pt x="259525" y="80687"/>
                </a:lnTo>
                <a:lnTo>
                  <a:pt x="260203" y="67992"/>
                </a:lnTo>
                <a:lnTo>
                  <a:pt x="289096" y="40611"/>
                </a:lnTo>
                <a:lnTo>
                  <a:pt x="350421" y="39015"/>
                </a:lnTo>
                <a:lnTo>
                  <a:pt x="467574" y="39015"/>
                </a:lnTo>
                <a:lnTo>
                  <a:pt x="464091" y="31664"/>
                </a:lnTo>
                <a:lnTo>
                  <a:pt x="442670" y="13628"/>
                </a:lnTo>
                <a:lnTo>
                  <a:pt x="411371" y="4048"/>
                </a:lnTo>
                <a:lnTo>
                  <a:pt x="380100" y="859"/>
                </a:lnTo>
                <a:lnTo>
                  <a:pt x="348403" y="0"/>
                </a:lnTo>
                <a:close/>
              </a:path>
              <a:path w="702310" h="607060">
                <a:moveTo>
                  <a:pt x="570010" y="120783"/>
                </a:moveTo>
                <a:lnTo>
                  <a:pt x="480320" y="120824"/>
                </a:lnTo>
                <a:lnTo>
                  <a:pt x="618875" y="120824"/>
                </a:lnTo>
                <a:lnTo>
                  <a:pt x="570010" y="120783"/>
                </a:lnTo>
                <a:close/>
              </a:path>
              <a:path w="702310" h="607060">
                <a:moveTo>
                  <a:pt x="467574" y="39015"/>
                </a:moveTo>
                <a:lnTo>
                  <a:pt x="350421" y="39015"/>
                </a:lnTo>
                <a:lnTo>
                  <a:pt x="381072" y="39527"/>
                </a:lnTo>
                <a:lnTo>
                  <a:pt x="411613" y="41335"/>
                </a:lnTo>
                <a:lnTo>
                  <a:pt x="441232" y="66550"/>
                </a:lnTo>
                <a:lnTo>
                  <a:pt x="442956" y="119884"/>
                </a:lnTo>
                <a:lnTo>
                  <a:pt x="480320" y="119884"/>
                </a:lnTo>
                <a:lnTo>
                  <a:pt x="480320" y="90941"/>
                </a:lnTo>
                <a:lnTo>
                  <a:pt x="476388" y="57615"/>
                </a:lnTo>
                <a:lnTo>
                  <a:pt x="467574" y="39015"/>
                </a:lnTo>
                <a:close/>
              </a:path>
            </a:pathLst>
          </a:custGeom>
          <a:solidFill>
            <a:srgbClr val="1A2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3A152AD4-3FDD-4CC4-9127-58F6ED6BBA37}"/>
              </a:ext>
            </a:extLst>
          </p:cNvPr>
          <p:cNvSpPr/>
          <p:nvPr/>
        </p:nvSpPr>
        <p:spPr>
          <a:xfrm>
            <a:off x="5255609" y="4255750"/>
            <a:ext cx="628650" cy="210185"/>
          </a:xfrm>
          <a:custGeom>
            <a:avLst/>
            <a:gdLst/>
            <a:ahLst/>
            <a:cxnLst/>
            <a:rect l="l" t="t" r="r" b="b"/>
            <a:pathLst>
              <a:path w="628650" h="210185">
                <a:moveTo>
                  <a:pt x="599554" y="0"/>
                </a:moveTo>
                <a:lnTo>
                  <a:pt x="27673" y="76"/>
                </a:lnTo>
                <a:lnTo>
                  <a:pt x="584" y="27228"/>
                </a:lnTo>
                <a:lnTo>
                  <a:pt x="643" y="90340"/>
                </a:lnTo>
                <a:lnTo>
                  <a:pt x="0" y="121640"/>
                </a:lnTo>
                <a:lnTo>
                  <a:pt x="3556" y="126999"/>
                </a:lnTo>
                <a:lnTo>
                  <a:pt x="39712" y="142723"/>
                </a:lnTo>
                <a:lnTo>
                  <a:pt x="66679" y="154828"/>
                </a:lnTo>
                <a:lnTo>
                  <a:pt x="121310" y="177063"/>
                </a:lnTo>
                <a:lnTo>
                  <a:pt x="178344" y="194151"/>
                </a:lnTo>
                <a:lnTo>
                  <a:pt x="237312" y="209638"/>
                </a:lnTo>
                <a:lnTo>
                  <a:pt x="238544" y="195948"/>
                </a:lnTo>
                <a:lnTo>
                  <a:pt x="238671" y="191490"/>
                </a:lnTo>
                <a:lnTo>
                  <a:pt x="241129" y="172990"/>
                </a:lnTo>
                <a:lnTo>
                  <a:pt x="247873" y="160934"/>
                </a:lnTo>
                <a:lnTo>
                  <a:pt x="259896" y="154364"/>
                </a:lnTo>
                <a:lnTo>
                  <a:pt x="278193" y="152323"/>
                </a:lnTo>
                <a:lnTo>
                  <a:pt x="340017" y="152298"/>
                </a:lnTo>
                <a:lnTo>
                  <a:pt x="365465" y="153690"/>
                </a:lnTo>
                <a:lnTo>
                  <a:pt x="380109" y="159967"/>
                </a:lnTo>
                <a:lnTo>
                  <a:pt x="387292" y="174281"/>
                </a:lnTo>
                <a:lnTo>
                  <a:pt x="390474" y="201409"/>
                </a:lnTo>
                <a:lnTo>
                  <a:pt x="391160" y="203009"/>
                </a:lnTo>
                <a:lnTo>
                  <a:pt x="440624" y="197231"/>
                </a:lnTo>
                <a:lnTo>
                  <a:pt x="487661" y="184234"/>
                </a:lnTo>
                <a:lnTo>
                  <a:pt x="533399" y="167980"/>
                </a:lnTo>
                <a:lnTo>
                  <a:pt x="578025" y="148860"/>
                </a:lnTo>
                <a:lnTo>
                  <a:pt x="625602" y="125247"/>
                </a:lnTo>
                <a:lnTo>
                  <a:pt x="628388" y="91099"/>
                </a:lnTo>
                <a:lnTo>
                  <a:pt x="628357" y="29273"/>
                </a:lnTo>
                <a:lnTo>
                  <a:pt x="627745" y="12844"/>
                </a:lnTo>
                <a:lnTo>
                  <a:pt x="624343" y="4102"/>
                </a:lnTo>
                <a:lnTo>
                  <a:pt x="615747" y="627"/>
                </a:lnTo>
                <a:lnTo>
                  <a:pt x="599554" y="0"/>
                </a:lnTo>
                <a:close/>
              </a:path>
            </a:pathLst>
          </a:custGeom>
          <a:solidFill>
            <a:srgbClr val="FFC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E3AE0F07-614C-4E26-9095-A2A6994E7CE6}"/>
              </a:ext>
            </a:extLst>
          </p:cNvPr>
          <p:cNvSpPr/>
          <p:nvPr/>
        </p:nvSpPr>
        <p:spPr>
          <a:xfrm>
            <a:off x="5287943" y="4440535"/>
            <a:ext cx="565785" cy="224790"/>
          </a:xfrm>
          <a:custGeom>
            <a:avLst/>
            <a:gdLst/>
            <a:ahLst/>
            <a:cxnLst/>
            <a:rect l="l" t="t" r="r" b="b"/>
            <a:pathLst>
              <a:path w="565785" h="224789">
                <a:moveTo>
                  <a:pt x="564565" y="63"/>
                </a:moveTo>
                <a:lnTo>
                  <a:pt x="358432" y="65976"/>
                </a:lnTo>
                <a:lnTo>
                  <a:pt x="357695" y="74879"/>
                </a:lnTo>
                <a:lnTo>
                  <a:pt x="354550" y="87358"/>
                </a:lnTo>
                <a:lnTo>
                  <a:pt x="348264" y="96610"/>
                </a:lnTo>
                <a:lnTo>
                  <a:pt x="338869" y="102416"/>
                </a:lnTo>
                <a:lnTo>
                  <a:pt x="326402" y="104559"/>
                </a:lnTo>
                <a:lnTo>
                  <a:pt x="281744" y="104973"/>
                </a:lnTo>
                <a:lnTo>
                  <a:pt x="237096" y="104521"/>
                </a:lnTo>
                <a:lnTo>
                  <a:pt x="206768" y="75806"/>
                </a:lnTo>
                <a:lnTo>
                  <a:pt x="205498" y="60845"/>
                </a:lnTo>
                <a:lnTo>
                  <a:pt x="203085" y="65138"/>
                </a:lnTo>
                <a:lnTo>
                  <a:pt x="0" y="0"/>
                </a:lnTo>
                <a:lnTo>
                  <a:pt x="0" y="223380"/>
                </a:lnTo>
                <a:lnTo>
                  <a:pt x="5473" y="223761"/>
                </a:lnTo>
                <a:lnTo>
                  <a:pt x="9918" y="224370"/>
                </a:lnTo>
                <a:lnTo>
                  <a:pt x="562673" y="224764"/>
                </a:lnTo>
                <a:lnTo>
                  <a:pt x="565683" y="220065"/>
                </a:lnTo>
                <a:lnTo>
                  <a:pt x="565286" y="157594"/>
                </a:lnTo>
                <a:lnTo>
                  <a:pt x="565289" y="5270"/>
                </a:lnTo>
                <a:lnTo>
                  <a:pt x="564565" y="63"/>
                </a:lnTo>
                <a:close/>
              </a:path>
            </a:pathLst>
          </a:custGeom>
          <a:solidFill>
            <a:srgbClr val="667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4">
            <a:extLst>
              <a:ext uri="{FF2B5EF4-FFF2-40B4-BE49-F238E27FC236}">
                <a16:creationId xmlns:a16="http://schemas.microsoft.com/office/drawing/2014/main" id="{DB1FD9E7-F861-4A0C-90FC-D1B7D30C1C21}"/>
              </a:ext>
            </a:extLst>
          </p:cNvPr>
          <p:cNvSpPr/>
          <p:nvPr/>
        </p:nvSpPr>
        <p:spPr>
          <a:xfrm>
            <a:off x="5532279" y="3961237"/>
            <a:ext cx="2898140" cy="947419"/>
          </a:xfrm>
          <a:custGeom>
            <a:avLst/>
            <a:gdLst/>
            <a:ahLst/>
            <a:cxnLst/>
            <a:rect l="l" t="t" r="r" b="b"/>
            <a:pathLst>
              <a:path w="2898140" h="947420">
                <a:moveTo>
                  <a:pt x="75679" y="478383"/>
                </a:moveTo>
                <a:lnTo>
                  <a:pt x="0" y="478383"/>
                </a:lnTo>
                <a:lnTo>
                  <a:pt x="0" y="552246"/>
                </a:lnTo>
                <a:lnTo>
                  <a:pt x="75679" y="552246"/>
                </a:lnTo>
                <a:lnTo>
                  <a:pt x="75679" y="478383"/>
                </a:lnTo>
                <a:close/>
              </a:path>
              <a:path w="2898140" h="947420">
                <a:moveTo>
                  <a:pt x="2898013" y="473405"/>
                </a:moveTo>
                <a:lnTo>
                  <a:pt x="2895562" y="425005"/>
                </a:lnTo>
                <a:lnTo>
                  <a:pt x="2888386" y="378002"/>
                </a:lnTo>
                <a:lnTo>
                  <a:pt x="2876727" y="332638"/>
                </a:lnTo>
                <a:lnTo>
                  <a:pt x="2860802" y="289140"/>
                </a:lnTo>
                <a:lnTo>
                  <a:pt x="2840863" y="247764"/>
                </a:lnTo>
                <a:lnTo>
                  <a:pt x="2817152" y="208724"/>
                </a:lnTo>
                <a:lnTo>
                  <a:pt x="2789898" y="172275"/>
                </a:lnTo>
                <a:lnTo>
                  <a:pt x="2759341" y="138658"/>
                </a:lnTo>
                <a:lnTo>
                  <a:pt x="2725724" y="108115"/>
                </a:lnTo>
                <a:lnTo>
                  <a:pt x="2689275" y="80860"/>
                </a:lnTo>
                <a:lnTo>
                  <a:pt x="2650236" y="57150"/>
                </a:lnTo>
                <a:lnTo>
                  <a:pt x="2608859" y="37211"/>
                </a:lnTo>
                <a:lnTo>
                  <a:pt x="2565362" y="21285"/>
                </a:lnTo>
                <a:lnTo>
                  <a:pt x="2519984" y="9626"/>
                </a:lnTo>
                <a:lnTo>
                  <a:pt x="2472982" y="2451"/>
                </a:lnTo>
                <a:lnTo>
                  <a:pt x="2424582" y="0"/>
                </a:lnTo>
                <a:lnTo>
                  <a:pt x="2376170" y="2451"/>
                </a:lnTo>
                <a:lnTo>
                  <a:pt x="2329167" y="9626"/>
                </a:lnTo>
                <a:lnTo>
                  <a:pt x="2283803" y="21285"/>
                </a:lnTo>
                <a:lnTo>
                  <a:pt x="2240305" y="37211"/>
                </a:lnTo>
                <a:lnTo>
                  <a:pt x="2198928" y="57150"/>
                </a:lnTo>
                <a:lnTo>
                  <a:pt x="2159889" y="80860"/>
                </a:lnTo>
                <a:lnTo>
                  <a:pt x="2123440" y="108115"/>
                </a:lnTo>
                <a:lnTo>
                  <a:pt x="2089823" y="138658"/>
                </a:lnTo>
                <a:lnTo>
                  <a:pt x="2059279" y="172275"/>
                </a:lnTo>
                <a:lnTo>
                  <a:pt x="2032025" y="208724"/>
                </a:lnTo>
                <a:lnTo>
                  <a:pt x="2008314" y="247764"/>
                </a:lnTo>
                <a:lnTo>
                  <a:pt x="1988375" y="289140"/>
                </a:lnTo>
                <a:lnTo>
                  <a:pt x="1972449" y="332638"/>
                </a:lnTo>
                <a:lnTo>
                  <a:pt x="1960791" y="378002"/>
                </a:lnTo>
                <a:lnTo>
                  <a:pt x="1953615" y="425005"/>
                </a:lnTo>
                <a:lnTo>
                  <a:pt x="1951177" y="473405"/>
                </a:lnTo>
                <a:lnTo>
                  <a:pt x="1953615" y="521817"/>
                </a:lnTo>
                <a:lnTo>
                  <a:pt x="1960791" y="568820"/>
                </a:lnTo>
                <a:lnTo>
                  <a:pt x="1972449" y="614197"/>
                </a:lnTo>
                <a:lnTo>
                  <a:pt x="1988375" y="657694"/>
                </a:lnTo>
                <a:lnTo>
                  <a:pt x="2008314" y="699071"/>
                </a:lnTo>
                <a:lnTo>
                  <a:pt x="2032025" y="738111"/>
                </a:lnTo>
                <a:lnTo>
                  <a:pt x="2059279" y="774547"/>
                </a:lnTo>
                <a:lnTo>
                  <a:pt x="2089823" y="808164"/>
                </a:lnTo>
                <a:lnTo>
                  <a:pt x="2123440" y="838720"/>
                </a:lnTo>
                <a:lnTo>
                  <a:pt x="2159889" y="865974"/>
                </a:lnTo>
                <a:lnTo>
                  <a:pt x="2198928" y="889685"/>
                </a:lnTo>
                <a:lnTo>
                  <a:pt x="2240305" y="909624"/>
                </a:lnTo>
                <a:lnTo>
                  <a:pt x="2283803" y="925550"/>
                </a:lnTo>
                <a:lnTo>
                  <a:pt x="2329167" y="937209"/>
                </a:lnTo>
                <a:lnTo>
                  <a:pt x="2376170" y="944384"/>
                </a:lnTo>
                <a:lnTo>
                  <a:pt x="2424582" y="946823"/>
                </a:lnTo>
                <a:lnTo>
                  <a:pt x="2472982" y="944384"/>
                </a:lnTo>
                <a:lnTo>
                  <a:pt x="2519984" y="937209"/>
                </a:lnTo>
                <a:lnTo>
                  <a:pt x="2565362" y="925550"/>
                </a:lnTo>
                <a:lnTo>
                  <a:pt x="2608859" y="909624"/>
                </a:lnTo>
                <a:lnTo>
                  <a:pt x="2650236" y="889685"/>
                </a:lnTo>
                <a:lnTo>
                  <a:pt x="2689275" y="865974"/>
                </a:lnTo>
                <a:lnTo>
                  <a:pt x="2725724" y="838720"/>
                </a:lnTo>
                <a:lnTo>
                  <a:pt x="2759341" y="808164"/>
                </a:lnTo>
                <a:lnTo>
                  <a:pt x="2789898" y="774547"/>
                </a:lnTo>
                <a:lnTo>
                  <a:pt x="2817152" y="738111"/>
                </a:lnTo>
                <a:lnTo>
                  <a:pt x="2840863" y="699071"/>
                </a:lnTo>
                <a:lnTo>
                  <a:pt x="2860802" y="657694"/>
                </a:lnTo>
                <a:lnTo>
                  <a:pt x="2876727" y="614197"/>
                </a:lnTo>
                <a:lnTo>
                  <a:pt x="2888386" y="568820"/>
                </a:lnTo>
                <a:lnTo>
                  <a:pt x="2895562" y="521817"/>
                </a:lnTo>
                <a:lnTo>
                  <a:pt x="2898013" y="473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5">
            <a:extLst>
              <a:ext uri="{FF2B5EF4-FFF2-40B4-BE49-F238E27FC236}">
                <a16:creationId xmlns:a16="http://schemas.microsoft.com/office/drawing/2014/main" id="{7B433492-F6C1-4B93-A1CC-913F617F57DA}"/>
              </a:ext>
            </a:extLst>
          </p:cNvPr>
          <p:cNvSpPr/>
          <p:nvPr/>
        </p:nvSpPr>
        <p:spPr>
          <a:xfrm>
            <a:off x="7402392" y="3880173"/>
            <a:ext cx="1109345" cy="1109345"/>
          </a:xfrm>
          <a:custGeom>
            <a:avLst/>
            <a:gdLst/>
            <a:ahLst/>
            <a:cxnLst/>
            <a:rect l="l" t="t" r="r" b="b"/>
            <a:pathLst>
              <a:path w="1109345" h="1109345">
                <a:moveTo>
                  <a:pt x="0" y="554469"/>
                </a:moveTo>
                <a:lnTo>
                  <a:pt x="2035" y="506627"/>
                </a:lnTo>
                <a:lnTo>
                  <a:pt x="8030" y="459916"/>
                </a:lnTo>
                <a:lnTo>
                  <a:pt x="17817" y="414501"/>
                </a:lnTo>
                <a:lnTo>
                  <a:pt x="31232" y="370549"/>
                </a:lnTo>
                <a:lnTo>
                  <a:pt x="48107" y="328227"/>
                </a:lnTo>
                <a:lnTo>
                  <a:pt x="68275" y="287700"/>
                </a:lnTo>
                <a:lnTo>
                  <a:pt x="91571" y="249135"/>
                </a:lnTo>
                <a:lnTo>
                  <a:pt x="117828" y="212699"/>
                </a:lnTo>
                <a:lnTo>
                  <a:pt x="146879" y="178558"/>
                </a:lnTo>
                <a:lnTo>
                  <a:pt x="178558" y="146879"/>
                </a:lnTo>
                <a:lnTo>
                  <a:pt x="212699" y="117828"/>
                </a:lnTo>
                <a:lnTo>
                  <a:pt x="249135" y="91571"/>
                </a:lnTo>
                <a:lnTo>
                  <a:pt x="287700" y="68275"/>
                </a:lnTo>
                <a:lnTo>
                  <a:pt x="328227" y="48107"/>
                </a:lnTo>
                <a:lnTo>
                  <a:pt x="370549" y="31232"/>
                </a:lnTo>
                <a:lnTo>
                  <a:pt x="414501" y="17817"/>
                </a:lnTo>
                <a:lnTo>
                  <a:pt x="459916" y="8030"/>
                </a:lnTo>
                <a:lnTo>
                  <a:pt x="506627" y="2035"/>
                </a:lnTo>
                <a:lnTo>
                  <a:pt x="554469" y="0"/>
                </a:lnTo>
                <a:lnTo>
                  <a:pt x="602312" y="2035"/>
                </a:lnTo>
                <a:lnTo>
                  <a:pt x="649025" y="8030"/>
                </a:lnTo>
                <a:lnTo>
                  <a:pt x="694442" y="17817"/>
                </a:lnTo>
                <a:lnTo>
                  <a:pt x="738395" y="31232"/>
                </a:lnTo>
                <a:lnTo>
                  <a:pt x="780719" y="48107"/>
                </a:lnTo>
                <a:lnTo>
                  <a:pt x="821246" y="68275"/>
                </a:lnTo>
                <a:lnTo>
                  <a:pt x="859812" y="91571"/>
                </a:lnTo>
                <a:lnTo>
                  <a:pt x="896249" y="117828"/>
                </a:lnTo>
                <a:lnTo>
                  <a:pt x="930390" y="146879"/>
                </a:lnTo>
                <a:lnTo>
                  <a:pt x="962070" y="178558"/>
                </a:lnTo>
                <a:lnTo>
                  <a:pt x="991121" y="212699"/>
                </a:lnTo>
                <a:lnTo>
                  <a:pt x="1017378" y="249135"/>
                </a:lnTo>
                <a:lnTo>
                  <a:pt x="1040675" y="287700"/>
                </a:lnTo>
                <a:lnTo>
                  <a:pt x="1060843" y="328227"/>
                </a:lnTo>
                <a:lnTo>
                  <a:pt x="1077718" y="370549"/>
                </a:lnTo>
                <a:lnTo>
                  <a:pt x="1091133" y="414501"/>
                </a:lnTo>
                <a:lnTo>
                  <a:pt x="1100921" y="459916"/>
                </a:lnTo>
                <a:lnTo>
                  <a:pt x="1106916" y="506627"/>
                </a:lnTo>
                <a:lnTo>
                  <a:pt x="1108951" y="554469"/>
                </a:lnTo>
                <a:lnTo>
                  <a:pt x="1106916" y="602312"/>
                </a:lnTo>
                <a:lnTo>
                  <a:pt x="1100921" y="649025"/>
                </a:lnTo>
                <a:lnTo>
                  <a:pt x="1091133" y="694442"/>
                </a:lnTo>
                <a:lnTo>
                  <a:pt x="1077718" y="738395"/>
                </a:lnTo>
                <a:lnTo>
                  <a:pt x="1060843" y="780719"/>
                </a:lnTo>
                <a:lnTo>
                  <a:pt x="1040675" y="821246"/>
                </a:lnTo>
                <a:lnTo>
                  <a:pt x="1017378" y="859812"/>
                </a:lnTo>
                <a:lnTo>
                  <a:pt x="991121" y="896249"/>
                </a:lnTo>
                <a:lnTo>
                  <a:pt x="962070" y="930390"/>
                </a:lnTo>
                <a:lnTo>
                  <a:pt x="930390" y="962070"/>
                </a:lnTo>
                <a:lnTo>
                  <a:pt x="896249" y="991121"/>
                </a:lnTo>
                <a:lnTo>
                  <a:pt x="859812" y="1017378"/>
                </a:lnTo>
                <a:lnTo>
                  <a:pt x="821246" y="1040675"/>
                </a:lnTo>
                <a:lnTo>
                  <a:pt x="780719" y="1060843"/>
                </a:lnTo>
                <a:lnTo>
                  <a:pt x="738395" y="1077718"/>
                </a:lnTo>
                <a:lnTo>
                  <a:pt x="694442" y="1091133"/>
                </a:lnTo>
                <a:lnTo>
                  <a:pt x="649025" y="1100921"/>
                </a:lnTo>
                <a:lnTo>
                  <a:pt x="602312" y="1106916"/>
                </a:lnTo>
                <a:lnTo>
                  <a:pt x="554469" y="1108951"/>
                </a:lnTo>
                <a:lnTo>
                  <a:pt x="506627" y="1106916"/>
                </a:lnTo>
                <a:lnTo>
                  <a:pt x="459916" y="1100921"/>
                </a:lnTo>
                <a:lnTo>
                  <a:pt x="414501" y="1091133"/>
                </a:lnTo>
                <a:lnTo>
                  <a:pt x="370549" y="1077718"/>
                </a:lnTo>
                <a:lnTo>
                  <a:pt x="328227" y="1060843"/>
                </a:lnTo>
                <a:lnTo>
                  <a:pt x="287700" y="1040675"/>
                </a:lnTo>
                <a:lnTo>
                  <a:pt x="249135" y="1017378"/>
                </a:lnTo>
                <a:lnTo>
                  <a:pt x="212699" y="991121"/>
                </a:lnTo>
                <a:lnTo>
                  <a:pt x="178558" y="962070"/>
                </a:lnTo>
                <a:lnTo>
                  <a:pt x="146879" y="930390"/>
                </a:lnTo>
                <a:lnTo>
                  <a:pt x="117828" y="896249"/>
                </a:lnTo>
                <a:lnTo>
                  <a:pt x="91571" y="859812"/>
                </a:lnTo>
                <a:lnTo>
                  <a:pt x="68275" y="821246"/>
                </a:lnTo>
                <a:lnTo>
                  <a:pt x="48107" y="780719"/>
                </a:lnTo>
                <a:lnTo>
                  <a:pt x="31232" y="738395"/>
                </a:lnTo>
                <a:lnTo>
                  <a:pt x="17817" y="694442"/>
                </a:lnTo>
                <a:lnTo>
                  <a:pt x="8030" y="649025"/>
                </a:lnTo>
                <a:lnTo>
                  <a:pt x="2035" y="602312"/>
                </a:lnTo>
                <a:lnTo>
                  <a:pt x="0" y="554469"/>
                </a:lnTo>
                <a:close/>
              </a:path>
            </a:pathLst>
          </a:custGeom>
          <a:ln w="12700">
            <a:solidFill>
              <a:srgbClr val="009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6">
            <a:extLst>
              <a:ext uri="{FF2B5EF4-FFF2-40B4-BE49-F238E27FC236}">
                <a16:creationId xmlns:a16="http://schemas.microsoft.com/office/drawing/2014/main" id="{12181E30-279D-40A9-8B72-DD32D65F3A78}"/>
              </a:ext>
            </a:extLst>
          </p:cNvPr>
          <p:cNvSpPr/>
          <p:nvPr/>
        </p:nvSpPr>
        <p:spPr>
          <a:xfrm>
            <a:off x="9852526" y="3961237"/>
            <a:ext cx="947419" cy="947419"/>
          </a:xfrm>
          <a:custGeom>
            <a:avLst/>
            <a:gdLst/>
            <a:ahLst/>
            <a:cxnLst/>
            <a:rect l="l" t="t" r="r" b="b"/>
            <a:pathLst>
              <a:path w="947420" h="947420">
                <a:moveTo>
                  <a:pt x="473405" y="0"/>
                </a:moveTo>
                <a:lnTo>
                  <a:pt x="425002" y="2444"/>
                </a:lnTo>
                <a:lnTo>
                  <a:pt x="377997" y="9617"/>
                </a:lnTo>
                <a:lnTo>
                  <a:pt x="332628" y="21283"/>
                </a:lnTo>
                <a:lnTo>
                  <a:pt x="289134" y="37202"/>
                </a:lnTo>
                <a:lnTo>
                  <a:pt x="247751" y="57137"/>
                </a:lnTo>
                <a:lnTo>
                  <a:pt x="208719" y="80850"/>
                </a:lnTo>
                <a:lnTo>
                  <a:pt x="172275" y="108102"/>
                </a:lnTo>
                <a:lnTo>
                  <a:pt x="138657" y="138657"/>
                </a:lnTo>
                <a:lnTo>
                  <a:pt x="108102" y="172275"/>
                </a:lnTo>
                <a:lnTo>
                  <a:pt x="80850" y="208719"/>
                </a:lnTo>
                <a:lnTo>
                  <a:pt x="57137" y="247751"/>
                </a:lnTo>
                <a:lnTo>
                  <a:pt x="37202" y="289134"/>
                </a:lnTo>
                <a:lnTo>
                  <a:pt x="21283" y="332628"/>
                </a:lnTo>
                <a:lnTo>
                  <a:pt x="9617" y="377997"/>
                </a:lnTo>
                <a:lnTo>
                  <a:pt x="2444" y="425002"/>
                </a:lnTo>
                <a:lnTo>
                  <a:pt x="0" y="473405"/>
                </a:lnTo>
                <a:lnTo>
                  <a:pt x="2444" y="521810"/>
                </a:lnTo>
                <a:lnTo>
                  <a:pt x="9617" y="568817"/>
                </a:lnTo>
                <a:lnTo>
                  <a:pt x="21283" y="614187"/>
                </a:lnTo>
                <a:lnTo>
                  <a:pt x="37202" y="657683"/>
                </a:lnTo>
                <a:lnTo>
                  <a:pt x="57137" y="699066"/>
                </a:lnTo>
                <a:lnTo>
                  <a:pt x="80850" y="738100"/>
                </a:lnTo>
                <a:lnTo>
                  <a:pt x="108102" y="774545"/>
                </a:lnTo>
                <a:lnTo>
                  <a:pt x="138657" y="808164"/>
                </a:lnTo>
                <a:lnTo>
                  <a:pt x="172275" y="838719"/>
                </a:lnTo>
                <a:lnTo>
                  <a:pt x="208719" y="865972"/>
                </a:lnTo>
                <a:lnTo>
                  <a:pt x="247751" y="889685"/>
                </a:lnTo>
                <a:lnTo>
                  <a:pt x="289134" y="909620"/>
                </a:lnTo>
                <a:lnTo>
                  <a:pt x="332628" y="925539"/>
                </a:lnTo>
                <a:lnTo>
                  <a:pt x="377997" y="937205"/>
                </a:lnTo>
                <a:lnTo>
                  <a:pt x="425002" y="944378"/>
                </a:lnTo>
                <a:lnTo>
                  <a:pt x="473405" y="946823"/>
                </a:lnTo>
                <a:lnTo>
                  <a:pt x="521810" y="944378"/>
                </a:lnTo>
                <a:lnTo>
                  <a:pt x="568817" y="937205"/>
                </a:lnTo>
                <a:lnTo>
                  <a:pt x="614187" y="925539"/>
                </a:lnTo>
                <a:lnTo>
                  <a:pt x="657683" y="909620"/>
                </a:lnTo>
                <a:lnTo>
                  <a:pt x="699066" y="889685"/>
                </a:lnTo>
                <a:lnTo>
                  <a:pt x="738100" y="865972"/>
                </a:lnTo>
                <a:lnTo>
                  <a:pt x="774545" y="838719"/>
                </a:lnTo>
                <a:lnTo>
                  <a:pt x="808164" y="808164"/>
                </a:lnTo>
                <a:lnTo>
                  <a:pt x="838719" y="774545"/>
                </a:lnTo>
                <a:lnTo>
                  <a:pt x="865972" y="738100"/>
                </a:lnTo>
                <a:lnTo>
                  <a:pt x="889685" y="699066"/>
                </a:lnTo>
                <a:lnTo>
                  <a:pt x="909620" y="657683"/>
                </a:lnTo>
                <a:lnTo>
                  <a:pt x="925539" y="614187"/>
                </a:lnTo>
                <a:lnTo>
                  <a:pt x="937205" y="568817"/>
                </a:lnTo>
                <a:lnTo>
                  <a:pt x="944378" y="521810"/>
                </a:lnTo>
                <a:lnTo>
                  <a:pt x="946823" y="473405"/>
                </a:lnTo>
                <a:lnTo>
                  <a:pt x="944378" y="425002"/>
                </a:lnTo>
                <a:lnTo>
                  <a:pt x="937205" y="377997"/>
                </a:lnTo>
                <a:lnTo>
                  <a:pt x="925539" y="332628"/>
                </a:lnTo>
                <a:lnTo>
                  <a:pt x="909620" y="289134"/>
                </a:lnTo>
                <a:lnTo>
                  <a:pt x="889685" y="247751"/>
                </a:lnTo>
                <a:lnTo>
                  <a:pt x="865972" y="208719"/>
                </a:lnTo>
                <a:lnTo>
                  <a:pt x="838719" y="172275"/>
                </a:lnTo>
                <a:lnTo>
                  <a:pt x="808164" y="138657"/>
                </a:lnTo>
                <a:lnTo>
                  <a:pt x="774545" y="108102"/>
                </a:lnTo>
                <a:lnTo>
                  <a:pt x="738100" y="80850"/>
                </a:lnTo>
                <a:lnTo>
                  <a:pt x="699066" y="57137"/>
                </a:lnTo>
                <a:lnTo>
                  <a:pt x="657683" y="37202"/>
                </a:lnTo>
                <a:lnTo>
                  <a:pt x="614187" y="21283"/>
                </a:lnTo>
                <a:lnTo>
                  <a:pt x="568817" y="9617"/>
                </a:lnTo>
                <a:lnTo>
                  <a:pt x="521810" y="2444"/>
                </a:lnTo>
                <a:lnTo>
                  <a:pt x="473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7">
            <a:extLst>
              <a:ext uri="{FF2B5EF4-FFF2-40B4-BE49-F238E27FC236}">
                <a16:creationId xmlns:a16="http://schemas.microsoft.com/office/drawing/2014/main" id="{38EB9C7F-3B8E-4853-A093-D309B05A793B}"/>
              </a:ext>
            </a:extLst>
          </p:cNvPr>
          <p:cNvSpPr/>
          <p:nvPr/>
        </p:nvSpPr>
        <p:spPr>
          <a:xfrm>
            <a:off x="9771462" y="3880173"/>
            <a:ext cx="1109345" cy="1109345"/>
          </a:xfrm>
          <a:custGeom>
            <a:avLst/>
            <a:gdLst/>
            <a:ahLst/>
            <a:cxnLst/>
            <a:rect l="l" t="t" r="r" b="b"/>
            <a:pathLst>
              <a:path w="1109345" h="1109345">
                <a:moveTo>
                  <a:pt x="0" y="554469"/>
                </a:moveTo>
                <a:lnTo>
                  <a:pt x="2035" y="506627"/>
                </a:lnTo>
                <a:lnTo>
                  <a:pt x="8030" y="459916"/>
                </a:lnTo>
                <a:lnTo>
                  <a:pt x="17817" y="414501"/>
                </a:lnTo>
                <a:lnTo>
                  <a:pt x="31232" y="370549"/>
                </a:lnTo>
                <a:lnTo>
                  <a:pt x="48107" y="328227"/>
                </a:lnTo>
                <a:lnTo>
                  <a:pt x="68275" y="287700"/>
                </a:lnTo>
                <a:lnTo>
                  <a:pt x="91571" y="249135"/>
                </a:lnTo>
                <a:lnTo>
                  <a:pt x="117828" y="212699"/>
                </a:lnTo>
                <a:lnTo>
                  <a:pt x="146879" y="178558"/>
                </a:lnTo>
                <a:lnTo>
                  <a:pt x="178558" y="146879"/>
                </a:lnTo>
                <a:lnTo>
                  <a:pt x="212699" y="117828"/>
                </a:lnTo>
                <a:lnTo>
                  <a:pt x="249135" y="91571"/>
                </a:lnTo>
                <a:lnTo>
                  <a:pt x="287700" y="68275"/>
                </a:lnTo>
                <a:lnTo>
                  <a:pt x="328227" y="48107"/>
                </a:lnTo>
                <a:lnTo>
                  <a:pt x="370549" y="31232"/>
                </a:lnTo>
                <a:lnTo>
                  <a:pt x="414501" y="17817"/>
                </a:lnTo>
                <a:lnTo>
                  <a:pt x="459916" y="8030"/>
                </a:lnTo>
                <a:lnTo>
                  <a:pt x="506627" y="2035"/>
                </a:lnTo>
                <a:lnTo>
                  <a:pt x="554469" y="0"/>
                </a:lnTo>
                <a:lnTo>
                  <a:pt x="602310" y="2035"/>
                </a:lnTo>
                <a:lnTo>
                  <a:pt x="649022" y="8030"/>
                </a:lnTo>
                <a:lnTo>
                  <a:pt x="694437" y="17817"/>
                </a:lnTo>
                <a:lnTo>
                  <a:pt x="738390" y="31232"/>
                </a:lnTo>
                <a:lnTo>
                  <a:pt x="780713" y="48107"/>
                </a:lnTo>
                <a:lnTo>
                  <a:pt x="821241" y="68275"/>
                </a:lnTo>
                <a:lnTo>
                  <a:pt x="859806" y="91571"/>
                </a:lnTo>
                <a:lnTo>
                  <a:pt x="896243" y="117828"/>
                </a:lnTo>
                <a:lnTo>
                  <a:pt x="930385" y="146879"/>
                </a:lnTo>
                <a:lnTo>
                  <a:pt x="962065" y="178558"/>
                </a:lnTo>
                <a:lnTo>
                  <a:pt x="991117" y="212699"/>
                </a:lnTo>
                <a:lnTo>
                  <a:pt x="1017375" y="249135"/>
                </a:lnTo>
                <a:lnTo>
                  <a:pt x="1040672" y="287700"/>
                </a:lnTo>
                <a:lnTo>
                  <a:pt x="1060841" y="328227"/>
                </a:lnTo>
                <a:lnTo>
                  <a:pt x="1077717" y="370549"/>
                </a:lnTo>
                <a:lnTo>
                  <a:pt x="1091132" y="414501"/>
                </a:lnTo>
                <a:lnTo>
                  <a:pt x="1100920" y="459916"/>
                </a:lnTo>
                <a:lnTo>
                  <a:pt x="1106915" y="506627"/>
                </a:lnTo>
                <a:lnTo>
                  <a:pt x="1108951" y="554469"/>
                </a:lnTo>
                <a:lnTo>
                  <a:pt x="1106915" y="602312"/>
                </a:lnTo>
                <a:lnTo>
                  <a:pt x="1100920" y="649025"/>
                </a:lnTo>
                <a:lnTo>
                  <a:pt x="1091132" y="694442"/>
                </a:lnTo>
                <a:lnTo>
                  <a:pt x="1077717" y="738395"/>
                </a:lnTo>
                <a:lnTo>
                  <a:pt x="1060841" y="780719"/>
                </a:lnTo>
                <a:lnTo>
                  <a:pt x="1040672" y="821246"/>
                </a:lnTo>
                <a:lnTo>
                  <a:pt x="1017375" y="859812"/>
                </a:lnTo>
                <a:lnTo>
                  <a:pt x="991117" y="896249"/>
                </a:lnTo>
                <a:lnTo>
                  <a:pt x="962065" y="930390"/>
                </a:lnTo>
                <a:lnTo>
                  <a:pt x="930385" y="962070"/>
                </a:lnTo>
                <a:lnTo>
                  <a:pt x="896243" y="991121"/>
                </a:lnTo>
                <a:lnTo>
                  <a:pt x="859806" y="1017378"/>
                </a:lnTo>
                <a:lnTo>
                  <a:pt x="821241" y="1040675"/>
                </a:lnTo>
                <a:lnTo>
                  <a:pt x="780713" y="1060843"/>
                </a:lnTo>
                <a:lnTo>
                  <a:pt x="738390" y="1077718"/>
                </a:lnTo>
                <a:lnTo>
                  <a:pt x="694437" y="1091133"/>
                </a:lnTo>
                <a:lnTo>
                  <a:pt x="649022" y="1100921"/>
                </a:lnTo>
                <a:lnTo>
                  <a:pt x="602310" y="1106916"/>
                </a:lnTo>
                <a:lnTo>
                  <a:pt x="554469" y="1108951"/>
                </a:lnTo>
                <a:lnTo>
                  <a:pt x="506627" y="1106916"/>
                </a:lnTo>
                <a:lnTo>
                  <a:pt x="459916" y="1100921"/>
                </a:lnTo>
                <a:lnTo>
                  <a:pt x="414501" y="1091133"/>
                </a:lnTo>
                <a:lnTo>
                  <a:pt x="370549" y="1077718"/>
                </a:lnTo>
                <a:lnTo>
                  <a:pt x="328227" y="1060843"/>
                </a:lnTo>
                <a:lnTo>
                  <a:pt x="287700" y="1040675"/>
                </a:lnTo>
                <a:lnTo>
                  <a:pt x="249135" y="1017378"/>
                </a:lnTo>
                <a:lnTo>
                  <a:pt x="212699" y="991121"/>
                </a:lnTo>
                <a:lnTo>
                  <a:pt x="178558" y="962070"/>
                </a:lnTo>
                <a:lnTo>
                  <a:pt x="146879" y="930390"/>
                </a:lnTo>
                <a:lnTo>
                  <a:pt x="117828" y="896249"/>
                </a:lnTo>
                <a:lnTo>
                  <a:pt x="91571" y="859812"/>
                </a:lnTo>
                <a:lnTo>
                  <a:pt x="68275" y="821246"/>
                </a:lnTo>
                <a:lnTo>
                  <a:pt x="48107" y="780719"/>
                </a:lnTo>
                <a:lnTo>
                  <a:pt x="31232" y="738395"/>
                </a:lnTo>
                <a:lnTo>
                  <a:pt x="17817" y="694442"/>
                </a:lnTo>
                <a:lnTo>
                  <a:pt x="8030" y="649025"/>
                </a:lnTo>
                <a:lnTo>
                  <a:pt x="2035" y="602312"/>
                </a:lnTo>
                <a:lnTo>
                  <a:pt x="0" y="554469"/>
                </a:lnTo>
                <a:close/>
              </a:path>
            </a:pathLst>
          </a:custGeom>
          <a:ln w="12700">
            <a:solidFill>
              <a:srgbClr val="009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8">
            <a:extLst>
              <a:ext uri="{FF2B5EF4-FFF2-40B4-BE49-F238E27FC236}">
                <a16:creationId xmlns:a16="http://schemas.microsoft.com/office/drawing/2014/main" id="{26C40FB0-1953-4684-8275-D07B99DB65F5}"/>
              </a:ext>
            </a:extLst>
          </p:cNvPr>
          <p:cNvSpPr/>
          <p:nvPr/>
        </p:nvSpPr>
        <p:spPr>
          <a:xfrm>
            <a:off x="7528808" y="4187957"/>
            <a:ext cx="856615" cy="499745"/>
          </a:xfrm>
          <a:custGeom>
            <a:avLst/>
            <a:gdLst/>
            <a:ahLst/>
            <a:cxnLst/>
            <a:rect l="l" t="t" r="r" b="b"/>
            <a:pathLst>
              <a:path w="856615" h="499745">
                <a:moveTo>
                  <a:pt x="430275" y="0"/>
                </a:moveTo>
                <a:lnTo>
                  <a:pt x="0" y="232003"/>
                </a:lnTo>
                <a:lnTo>
                  <a:pt x="103847" y="270357"/>
                </a:lnTo>
                <a:lnTo>
                  <a:pt x="102323" y="276859"/>
                </a:lnTo>
                <a:lnTo>
                  <a:pt x="90407" y="297650"/>
                </a:lnTo>
                <a:lnTo>
                  <a:pt x="86105" y="319360"/>
                </a:lnTo>
                <a:lnTo>
                  <a:pt x="89443" y="340660"/>
                </a:lnTo>
                <a:lnTo>
                  <a:pt x="100444" y="360222"/>
                </a:lnTo>
                <a:lnTo>
                  <a:pt x="81203" y="493623"/>
                </a:lnTo>
                <a:lnTo>
                  <a:pt x="133896" y="499262"/>
                </a:lnTo>
                <a:lnTo>
                  <a:pt x="233349" y="499351"/>
                </a:lnTo>
                <a:lnTo>
                  <a:pt x="219646" y="405320"/>
                </a:lnTo>
                <a:lnTo>
                  <a:pt x="258952" y="393788"/>
                </a:lnTo>
                <a:lnTo>
                  <a:pt x="275964" y="389287"/>
                </a:lnTo>
                <a:lnTo>
                  <a:pt x="291828" y="386095"/>
                </a:lnTo>
                <a:lnTo>
                  <a:pt x="306657" y="384194"/>
                </a:lnTo>
                <a:lnTo>
                  <a:pt x="320560" y="383565"/>
                </a:lnTo>
                <a:lnTo>
                  <a:pt x="344018" y="385770"/>
                </a:lnTo>
                <a:lnTo>
                  <a:pt x="365274" y="392491"/>
                </a:lnTo>
                <a:lnTo>
                  <a:pt x="384686" y="403887"/>
                </a:lnTo>
                <a:lnTo>
                  <a:pt x="402615" y="420116"/>
                </a:lnTo>
                <a:lnTo>
                  <a:pt x="430758" y="450545"/>
                </a:lnTo>
                <a:lnTo>
                  <a:pt x="458711" y="419925"/>
                </a:lnTo>
                <a:lnTo>
                  <a:pt x="476429" y="403626"/>
                </a:lnTo>
                <a:lnTo>
                  <a:pt x="495500" y="392298"/>
                </a:lnTo>
                <a:lnTo>
                  <a:pt x="516489" y="385687"/>
                </a:lnTo>
                <a:lnTo>
                  <a:pt x="539965" y="383539"/>
                </a:lnTo>
                <a:lnTo>
                  <a:pt x="553823" y="384164"/>
                </a:lnTo>
                <a:lnTo>
                  <a:pt x="568740" y="386048"/>
                </a:lnTo>
                <a:lnTo>
                  <a:pt x="584825" y="389208"/>
                </a:lnTo>
                <a:lnTo>
                  <a:pt x="602183" y="393661"/>
                </a:lnTo>
                <a:lnTo>
                  <a:pt x="650671" y="407377"/>
                </a:lnTo>
                <a:lnTo>
                  <a:pt x="650786" y="309791"/>
                </a:lnTo>
                <a:lnTo>
                  <a:pt x="762304" y="268249"/>
                </a:lnTo>
                <a:lnTo>
                  <a:pt x="856119" y="232994"/>
                </a:lnTo>
                <a:lnTo>
                  <a:pt x="771601" y="181762"/>
                </a:lnTo>
                <a:lnTo>
                  <a:pt x="509413" y="35279"/>
                </a:lnTo>
                <a:lnTo>
                  <a:pt x="463334" y="9296"/>
                </a:lnTo>
                <a:lnTo>
                  <a:pt x="455052" y="5202"/>
                </a:lnTo>
                <a:lnTo>
                  <a:pt x="446819" y="2300"/>
                </a:lnTo>
                <a:lnTo>
                  <a:pt x="438579" y="572"/>
                </a:lnTo>
                <a:close/>
              </a:path>
            </a:pathLst>
          </a:custGeom>
          <a:solidFill>
            <a:srgbClr val="1A2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9">
            <a:extLst>
              <a:ext uri="{FF2B5EF4-FFF2-40B4-BE49-F238E27FC236}">
                <a16:creationId xmlns:a16="http://schemas.microsoft.com/office/drawing/2014/main" id="{32A5AC87-06C6-4E2B-A889-39D227C5810F}"/>
              </a:ext>
            </a:extLst>
          </p:cNvPr>
          <p:cNvSpPr/>
          <p:nvPr/>
        </p:nvSpPr>
        <p:spPr>
          <a:xfrm>
            <a:off x="7617453" y="4226062"/>
            <a:ext cx="679450" cy="423545"/>
          </a:xfrm>
          <a:custGeom>
            <a:avLst/>
            <a:gdLst/>
            <a:ahLst/>
            <a:cxnLst/>
            <a:rect l="l" t="t" r="r" b="b"/>
            <a:pathLst>
              <a:path w="679450" h="423545">
                <a:moveTo>
                  <a:pt x="338877" y="0"/>
                </a:moveTo>
                <a:lnTo>
                  <a:pt x="331770" y="1430"/>
                </a:lnTo>
                <a:lnTo>
                  <a:pt x="324205" y="4973"/>
                </a:lnTo>
                <a:lnTo>
                  <a:pt x="193046" y="78590"/>
                </a:lnTo>
                <a:lnTo>
                  <a:pt x="0" y="186736"/>
                </a:lnTo>
                <a:lnTo>
                  <a:pt x="20981" y="194440"/>
                </a:lnTo>
                <a:lnTo>
                  <a:pt x="30230" y="197889"/>
                </a:lnTo>
                <a:lnTo>
                  <a:pt x="39077" y="201315"/>
                </a:lnTo>
                <a:lnTo>
                  <a:pt x="43230" y="202966"/>
                </a:lnTo>
                <a:lnTo>
                  <a:pt x="48259" y="204808"/>
                </a:lnTo>
                <a:lnTo>
                  <a:pt x="50558" y="208173"/>
                </a:lnTo>
                <a:lnTo>
                  <a:pt x="52710" y="218565"/>
                </a:lnTo>
                <a:lnTo>
                  <a:pt x="51611" y="234284"/>
                </a:lnTo>
                <a:lnTo>
                  <a:pt x="48185" y="250003"/>
                </a:lnTo>
                <a:lnTo>
                  <a:pt x="43323" y="260446"/>
                </a:lnTo>
                <a:lnTo>
                  <a:pt x="36778" y="270153"/>
                </a:lnTo>
                <a:lnTo>
                  <a:pt x="33853" y="280284"/>
                </a:lnTo>
                <a:lnTo>
                  <a:pt x="35083" y="290310"/>
                </a:lnTo>
                <a:lnTo>
                  <a:pt x="40970" y="299753"/>
                </a:lnTo>
                <a:lnTo>
                  <a:pt x="46106" y="307177"/>
                </a:lnTo>
                <a:lnTo>
                  <a:pt x="48202" y="314548"/>
                </a:lnTo>
                <a:lnTo>
                  <a:pt x="48260" y="322063"/>
                </a:lnTo>
                <a:lnTo>
                  <a:pt x="47282" y="329915"/>
                </a:lnTo>
                <a:lnTo>
                  <a:pt x="34061" y="421711"/>
                </a:lnTo>
                <a:lnTo>
                  <a:pt x="39776" y="422308"/>
                </a:lnTo>
                <a:lnTo>
                  <a:pt x="43713" y="423057"/>
                </a:lnTo>
                <a:lnTo>
                  <a:pt x="59795" y="423146"/>
                </a:lnTo>
                <a:lnTo>
                  <a:pt x="72212" y="423162"/>
                </a:lnTo>
                <a:lnTo>
                  <a:pt x="98882" y="423146"/>
                </a:lnTo>
                <a:lnTo>
                  <a:pt x="91495" y="373008"/>
                </a:lnTo>
                <a:lnTo>
                  <a:pt x="88136" y="349010"/>
                </a:lnTo>
                <a:lnTo>
                  <a:pt x="85033" y="323758"/>
                </a:lnTo>
                <a:lnTo>
                  <a:pt x="84366" y="317825"/>
                </a:lnTo>
                <a:lnTo>
                  <a:pt x="87014" y="308663"/>
                </a:lnTo>
                <a:lnTo>
                  <a:pt x="91147" y="302229"/>
                </a:lnTo>
                <a:lnTo>
                  <a:pt x="96389" y="292098"/>
                </a:lnTo>
                <a:lnTo>
                  <a:pt x="98731" y="282025"/>
                </a:lnTo>
                <a:lnTo>
                  <a:pt x="97389" y="272460"/>
                </a:lnTo>
                <a:lnTo>
                  <a:pt x="91579" y="263850"/>
                </a:lnTo>
                <a:lnTo>
                  <a:pt x="83855" y="253225"/>
                </a:lnTo>
                <a:lnTo>
                  <a:pt x="81037" y="242068"/>
                </a:lnTo>
                <a:lnTo>
                  <a:pt x="81127" y="229557"/>
                </a:lnTo>
                <a:lnTo>
                  <a:pt x="81953" y="217419"/>
                </a:lnTo>
                <a:lnTo>
                  <a:pt x="157931" y="217419"/>
                </a:lnTo>
                <a:lnTo>
                  <a:pt x="157305" y="214314"/>
                </a:lnTo>
                <a:lnTo>
                  <a:pt x="223432" y="181007"/>
                </a:lnTo>
                <a:lnTo>
                  <a:pt x="270315" y="172285"/>
                </a:lnTo>
                <a:lnTo>
                  <a:pt x="317168" y="167986"/>
                </a:lnTo>
                <a:lnTo>
                  <a:pt x="646512" y="167986"/>
                </a:lnTo>
                <a:lnTo>
                  <a:pt x="486162" y="78540"/>
                </a:lnTo>
                <a:lnTo>
                  <a:pt x="354101" y="4389"/>
                </a:lnTo>
                <a:lnTo>
                  <a:pt x="346122" y="910"/>
                </a:lnTo>
                <a:lnTo>
                  <a:pt x="338877" y="0"/>
                </a:lnTo>
                <a:close/>
              </a:path>
              <a:path w="679450" h="423545">
                <a:moveTo>
                  <a:pt x="522116" y="308588"/>
                </a:moveTo>
                <a:lnTo>
                  <a:pt x="208283" y="308588"/>
                </a:lnTo>
                <a:lnTo>
                  <a:pt x="255760" y="309340"/>
                </a:lnTo>
                <a:lnTo>
                  <a:pt x="299810" y="324233"/>
                </a:lnTo>
                <a:lnTo>
                  <a:pt x="340080" y="356128"/>
                </a:lnTo>
                <a:lnTo>
                  <a:pt x="380759" y="323758"/>
                </a:lnTo>
                <a:lnTo>
                  <a:pt x="425011" y="309111"/>
                </a:lnTo>
                <a:lnTo>
                  <a:pt x="522115" y="308663"/>
                </a:lnTo>
                <a:close/>
              </a:path>
              <a:path w="679450" h="423545">
                <a:moveTo>
                  <a:pt x="157931" y="217419"/>
                </a:moveTo>
                <a:lnTo>
                  <a:pt x="81953" y="217419"/>
                </a:lnTo>
                <a:lnTo>
                  <a:pt x="113247" y="228990"/>
                </a:lnTo>
                <a:lnTo>
                  <a:pt x="128424" y="234466"/>
                </a:lnTo>
                <a:lnTo>
                  <a:pt x="143560" y="239580"/>
                </a:lnTo>
                <a:lnTo>
                  <a:pt x="150717" y="242933"/>
                </a:lnTo>
                <a:lnTo>
                  <a:pt x="155254" y="247572"/>
                </a:lnTo>
                <a:lnTo>
                  <a:pt x="157548" y="253682"/>
                </a:lnTo>
                <a:lnTo>
                  <a:pt x="157917" y="260396"/>
                </a:lnTo>
                <a:lnTo>
                  <a:pt x="157907" y="263850"/>
                </a:lnTo>
                <a:lnTo>
                  <a:pt x="157730" y="270153"/>
                </a:lnTo>
                <a:lnTo>
                  <a:pt x="157615" y="299753"/>
                </a:lnTo>
                <a:lnTo>
                  <a:pt x="157733" y="319120"/>
                </a:lnTo>
                <a:lnTo>
                  <a:pt x="208283" y="308588"/>
                </a:lnTo>
                <a:lnTo>
                  <a:pt x="522116" y="308588"/>
                </a:lnTo>
                <a:lnTo>
                  <a:pt x="522238" y="292098"/>
                </a:lnTo>
                <a:lnTo>
                  <a:pt x="522155" y="272460"/>
                </a:lnTo>
                <a:lnTo>
                  <a:pt x="521815" y="260396"/>
                </a:lnTo>
                <a:lnTo>
                  <a:pt x="521334" y="249562"/>
                </a:lnTo>
                <a:lnTo>
                  <a:pt x="524433" y="243454"/>
                </a:lnTo>
                <a:lnTo>
                  <a:pt x="535254" y="239936"/>
                </a:lnTo>
                <a:lnTo>
                  <a:pt x="550070" y="234898"/>
                </a:lnTo>
                <a:lnTo>
                  <a:pt x="564791" y="229557"/>
                </a:lnTo>
                <a:lnTo>
                  <a:pt x="569858" y="227655"/>
                </a:lnTo>
                <a:lnTo>
                  <a:pt x="159994" y="227655"/>
                </a:lnTo>
                <a:lnTo>
                  <a:pt x="157931" y="217419"/>
                </a:lnTo>
                <a:close/>
              </a:path>
              <a:path w="679450" h="423545">
                <a:moveTo>
                  <a:pt x="522115" y="308663"/>
                </a:moveTo>
                <a:lnTo>
                  <a:pt x="472293" y="308663"/>
                </a:lnTo>
                <a:lnTo>
                  <a:pt x="522058" y="318892"/>
                </a:lnTo>
                <a:lnTo>
                  <a:pt x="522115" y="308663"/>
                </a:lnTo>
                <a:close/>
              </a:path>
              <a:path w="679450" h="423545">
                <a:moveTo>
                  <a:pt x="314465" y="194372"/>
                </a:moveTo>
                <a:lnTo>
                  <a:pt x="262992" y="199831"/>
                </a:lnTo>
                <a:lnTo>
                  <a:pt x="211495" y="210897"/>
                </a:lnTo>
                <a:lnTo>
                  <a:pt x="159994" y="227655"/>
                </a:lnTo>
                <a:lnTo>
                  <a:pt x="569858" y="227655"/>
                </a:lnTo>
                <a:lnTo>
                  <a:pt x="571854" y="226906"/>
                </a:lnTo>
                <a:lnTo>
                  <a:pt x="519671" y="226906"/>
                </a:lnTo>
                <a:lnTo>
                  <a:pt x="468515" y="210787"/>
                </a:lnTo>
                <a:lnTo>
                  <a:pt x="417248" y="199935"/>
                </a:lnTo>
                <a:lnTo>
                  <a:pt x="365891" y="194435"/>
                </a:lnTo>
                <a:lnTo>
                  <a:pt x="314465" y="194372"/>
                </a:lnTo>
                <a:close/>
              </a:path>
              <a:path w="679450" h="423545">
                <a:moveTo>
                  <a:pt x="646512" y="167986"/>
                </a:moveTo>
                <a:lnTo>
                  <a:pt x="317168" y="167986"/>
                </a:lnTo>
                <a:lnTo>
                  <a:pt x="364007" y="168084"/>
                </a:lnTo>
                <a:lnTo>
                  <a:pt x="410848" y="172554"/>
                </a:lnTo>
                <a:lnTo>
                  <a:pt x="457705" y="181371"/>
                </a:lnTo>
                <a:lnTo>
                  <a:pt x="504596" y="194508"/>
                </a:lnTo>
                <a:lnTo>
                  <a:pt x="522339" y="214441"/>
                </a:lnTo>
                <a:lnTo>
                  <a:pt x="519671" y="226906"/>
                </a:lnTo>
                <a:lnTo>
                  <a:pt x="571854" y="226906"/>
                </a:lnTo>
                <a:lnTo>
                  <a:pt x="594118" y="218549"/>
                </a:lnTo>
                <a:lnTo>
                  <a:pt x="614714" y="210857"/>
                </a:lnTo>
                <a:lnTo>
                  <a:pt x="678827" y="186799"/>
                </a:lnTo>
                <a:lnTo>
                  <a:pt x="671321" y="182240"/>
                </a:lnTo>
                <a:lnTo>
                  <a:pt x="667016" y="179420"/>
                </a:lnTo>
                <a:lnTo>
                  <a:pt x="646512" y="167986"/>
                </a:lnTo>
                <a:close/>
              </a:path>
            </a:pathLst>
          </a:custGeom>
          <a:solidFill>
            <a:srgbClr val="667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0">
            <a:extLst>
              <a:ext uri="{FF2B5EF4-FFF2-40B4-BE49-F238E27FC236}">
                <a16:creationId xmlns:a16="http://schemas.microsoft.com/office/drawing/2014/main" id="{147137D5-8E3D-4071-A175-8C71112640C0}"/>
              </a:ext>
            </a:extLst>
          </p:cNvPr>
          <p:cNvSpPr/>
          <p:nvPr/>
        </p:nvSpPr>
        <p:spPr>
          <a:xfrm>
            <a:off x="7774759" y="4394049"/>
            <a:ext cx="365125" cy="59690"/>
          </a:xfrm>
          <a:custGeom>
            <a:avLst/>
            <a:gdLst/>
            <a:ahLst/>
            <a:cxnLst/>
            <a:rect l="l" t="t" r="r" b="b"/>
            <a:pathLst>
              <a:path w="365125" h="59689">
                <a:moveTo>
                  <a:pt x="206701" y="98"/>
                </a:moveTo>
                <a:lnTo>
                  <a:pt x="159862" y="0"/>
                </a:lnTo>
                <a:lnTo>
                  <a:pt x="113009" y="4299"/>
                </a:lnTo>
                <a:lnTo>
                  <a:pt x="66126" y="13021"/>
                </a:lnTo>
                <a:lnTo>
                  <a:pt x="19198" y="26191"/>
                </a:lnTo>
                <a:lnTo>
                  <a:pt x="0" y="46328"/>
                </a:lnTo>
                <a:lnTo>
                  <a:pt x="2688" y="59668"/>
                </a:lnTo>
                <a:lnTo>
                  <a:pt x="54189" y="42910"/>
                </a:lnTo>
                <a:lnTo>
                  <a:pt x="105686" y="31845"/>
                </a:lnTo>
                <a:lnTo>
                  <a:pt x="157159" y="26386"/>
                </a:lnTo>
                <a:lnTo>
                  <a:pt x="208585" y="26449"/>
                </a:lnTo>
                <a:lnTo>
                  <a:pt x="259942" y="31949"/>
                </a:lnTo>
                <a:lnTo>
                  <a:pt x="311210" y="42801"/>
                </a:lnTo>
                <a:lnTo>
                  <a:pt x="362365" y="58919"/>
                </a:lnTo>
                <a:lnTo>
                  <a:pt x="365033" y="46454"/>
                </a:lnTo>
                <a:lnTo>
                  <a:pt x="300400" y="13384"/>
                </a:lnTo>
                <a:lnTo>
                  <a:pt x="253542" y="4568"/>
                </a:lnTo>
                <a:lnTo>
                  <a:pt x="206701" y="98"/>
                </a:lnTo>
                <a:close/>
              </a:path>
            </a:pathLst>
          </a:custGeom>
          <a:solidFill>
            <a:srgbClr val="FFC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1">
            <a:extLst>
              <a:ext uri="{FF2B5EF4-FFF2-40B4-BE49-F238E27FC236}">
                <a16:creationId xmlns:a16="http://schemas.microsoft.com/office/drawing/2014/main" id="{9DB0EA7F-8575-4166-B7E8-CF503BE351B9}"/>
              </a:ext>
            </a:extLst>
          </p:cNvPr>
          <p:cNvSpPr/>
          <p:nvPr/>
        </p:nvSpPr>
        <p:spPr>
          <a:xfrm>
            <a:off x="10060705" y="4188211"/>
            <a:ext cx="530860" cy="512445"/>
          </a:xfrm>
          <a:custGeom>
            <a:avLst/>
            <a:gdLst/>
            <a:ahLst/>
            <a:cxnLst/>
            <a:rect l="l" t="t" r="r" b="b"/>
            <a:pathLst>
              <a:path w="530859" h="512445">
                <a:moveTo>
                  <a:pt x="499948" y="0"/>
                </a:moveTo>
                <a:lnTo>
                  <a:pt x="39624" y="88"/>
                </a:lnTo>
                <a:lnTo>
                  <a:pt x="21800" y="39193"/>
                </a:lnTo>
                <a:lnTo>
                  <a:pt x="19715" y="59529"/>
                </a:lnTo>
                <a:lnTo>
                  <a:pt x="15560" y="79539"/>
                </a:lnTo>
                <a:lnTo>
                  <a:pt x="9436" y="99288"/>
                </a:lnTo>
                <a:lnTo>
                  <a:pt x="6360" y="107922"/>
                </a:lnTo>
                <a:lnTo>
                  <a:pt x="3538" y="116678"/>
                </a:lnTo>
                <a:lnTo>
                  <a:pt x="1319" y="125524"/>
                </a:lnTo>
                <a:lnTo>
                  <a:pt x="50" y="134429"/>
                </a:lnTo>
                <a:lnTo>
                  <a:pt x="0" y="143444"/>
                </a:lnTo>
                <a:lnTo>
                  <a:pt x="930" y="152541"/>
                </a:lnTo>
                <a:lnTo>
                  <a:pt x="2379" y="161659"/>
                </a:lnTo>
                <a:lnTo>
                  <a:pt x="3888" y="170751"/>
                </a:lnTo>
                <a:lnTo>
                  <a:pt x="4927" y="177584"/>
                </a:lnTo>
                <a:lnTo>
                  <a:pt x="8648" y="184238"/>
                </a:lnTo>
                <a:lnTo>
                  <a:pt x="8790" y="235538"/>
                </a:lnTo>
                <a:lnTo>
                  <a:pt x="8915" y="490385"/>
                </a:lnTo>
                <a:lnTo>
                  <a:pt x="9615" y="501716"/>
                </a:lnTo>
                <a:lnTo>
                  <a:pt x="12611" y="508347"/>
                </a:lnTo>
                <a:lnTo>
                  <a:pt x="19178" y="511375"/>
                </a:lnTo>
                <a:lnTo>
                  <a:pt x="30607" y="512102"/>
                </a:lnTo>
                <a:lnTo>
                  <a:pt x="499033" y="512102"/>
                </a:lnTo>
                <a:lnTo>
                  <a:pt x="510585" y="511375"/>
                </a:lnTo>
                <a:lnTo>
                  <a:pt x="517193" y="508387"/>
                </a:lnTo>
                <a:lnTo>
                  <a:pt x="520216" y="501818"/>
                </a:lnTo>
                <a:lnTo>
                  <a:pt x="520941" y="490385"/>
                </a:lnTo>
                <a:lnTo>
                  <a:pt x="520941" y="487387"/>
                </a:lnTo>
                <a:lnTo>
                  <a:pt x="107556" y="487387"/>
                </a:lnTo>
                <a:lnTo>
                  <a:pt x="107556" y="486981"/>
                </a:lnTo>
                <a:lnTo>
                  <a:pt x="34239" y="486981"/>
                </a:lnTo>
                <a:lnTo>
                  <a:pt x="34239" y="198297"/>
                </a:lnTo>
                <a:lnTo>
                  <a:pt x="85369" y="181990"/>
                </a:lnTo>
                <a:lnTo>
                  <a:pt x="151090" y="181990"/>
                </a:lnTo>
                <a:lnTo>
                  <a:pt x="154940" y="179628"/>
                </a:lnTo>
                <a:lnTo>
                  <a:pt x="227787" y="179616"/>
                </a:lnTo>
                <a:lnTo>
                  <a:pt x="523813" y="179616"/>
                </a:lnTo>
                <a:lnTo>
                  <a:pt x="525348" y="176999"/>
                </a:lnTo>
                <a:lnTo>
                  <a:pt x="526309" y="170751"/>
                </a:lnTo>
                <a:lnTo>
                  <a:pt x="118870" y="170713"/>
                </a:lnTo>
                <a:lnTo>
                  <a:pt x="116876" y="170408"/>
                </a:lnTo>
                <a:lnTo>
                  <a:pt x="40805" y="170408"/>
                </a:lnTo>
                <a:lnTo>
                  <a:pt x="31919" y="166874"/>
                </a:lnTo>
                <a:lnTo>
                  <a:pt x="25433" y="160451"/>
                </a:lnTo>
                <a:lnTo>
                  <a:pt x="22054" y="151952"/>
                </a:lnTo>
                <a:lnTo>
                  <a:pt x="22491" y="142189"/>
                </a:lnTo>
                <a:lnTo>
                  <a:pt x="35711" y="95420"/>
                </a:lnTo>
                <a:lnTo>
                  <a:pt x="415500" y="73101"/>
                </a:lnTo>
                <a:lnTo>
                  <a:pt x="513383" y="72796"/>
                </a:lnTo>
                <a:lnTo>
                  <a:pt x="508788" y="47840"/>
                </a:lnTo>
                <a:lnTo>
                  <a:pt x="45872" y="47840"/>
                </a:lnTo>
                <a:lnTo>
                  <a:pt x="45872" y="25145"/>
                </a:lnTo>
                <a:lnTo>
                  <a:pt x="508082" y="25145"/>
                </a:lnTo>
                <a:lnTo>
                  <a:pt x="508012" y="13246"/>
                </a:lnTo>
                <a:lnTo>
                  <a:pt x="509244" y="1701"/>
                </a:lnTo>
                <a:lnTo>
                  <a:pt x="499948" y="0"/>
                </a:lnTo>
                <a:close/>
              </a:path>
              <a:path w="530859" h="512445">
                <a:moveTo>
                  <a:pt x="278142" y="256666"/>
                </a:moveTo>
                <a:lnTo>
                  <a:pt x="251853" y="256666"/>
                </a:lnTo>
                <a:lnTo>
                  <a:pt x="251853" y="487387"/>
                </a:lnTo>
                <a:lnTo>
                  <a:pt x="520941" y="487387"/>
                </a:lnTo>
                <a:lnTo>
                  <a:pt x="520941" y="486956"/>
                </a:lnTo>
                <a:lnTo>
                  <a:pt x="278142" y="486956"/>
                </a:lnTo>
                <a:lnTo>
                  <a:pt x="278142" y="256666"/>
                </a:lnTo>
                <a:close/>
              </a:path>
              <a:path w="530859" h="512445">
                <a:moveTo>
                  <a:pt x="427431" y="232295"/>
                </a:moveTo>
                <a:lnTo>
                  <a:pt x="102489" y="232295"/>
                </a:lnTo>
                <a:lnTo>
                  <a:pt x="91549" y="232885"/>
                </a:lnTo>
                <a:lnTo>
                  <a:pt x="85396" y="235542"/>
                </a:lnTo>
                <a:lnTo>
                  <a:pt x="82688" y="241602"/>
                </a:lnTo>
                <a:lnTo>
                  <a:pt x="82080" y="252336"/>
                </a:lnTo>
                <a:lnTo>
                  <a:pt x="82067" y="486981"/>
                </a:lnTo>
                <a:lnTo>
                  <a:pt x="107556" y="486981"/>
                </a:lnTo>
                <a:lnTo>
                  <a:pt x="107556" y="256666"/>
                </a:lnTo>
                <a:lnTo>
                  <a:pt x="278142" y="256666"/>
                </a:lnTo>
                <a:lnTo>
                  <a:pt x="447764" y="256565"/>
                </a:lnTo>
                <a:lnTo>
                  <a:pt x="447760" y="252336"/>
                </a:lnTo>
                <a:lnTo>
                  <a:pt x="447154" y="241580"/>
                </a:lnTo>
                <a:lnTo>
                  <a:pt x="444462" y="235538"/>
                </a:lnTo>
                <a:lnTo>
                  <a:pt x="438339" y="232884"/>
                </a:lnTo>
                <a:lnTo>
                  <a:pt x="427431" y="232295"/>
                </a:lnTo>
                <a:close/>
              </a:path>
              <a:path w="530859" h="512445">
                <a:moveTo>
                  <a:pt x="447764" y="256565"/>
                </a:moveTo>
                <a:lnTo>
                  <a:pt x="422821" y="256565"/>
                </a:lnTo>
                <a:lnTo>
                  <a:pt x="422821" y="486956"/>
                </a:lnTo>
                <a:lnTo>
                  <a:pt x="520941" y="486956"/>
                </a:lnTo>
                <a:lnTo>
                  <a:pt x="447776" y="486854"/>
                </a:lnTo>
                <a:lnTo>
                  <a:pt x="447764" y="256565"/>
                </a:lnTo>
                <a:close/>
              </a:path>
              <a:path w="530859" h="512445">
                <a:moveTo>
                  <a:pt x="521980" y="182740"/>
                </a:moveTo>
                <a:lnTo>
                  <a:pt x="447344" y="182740"/>
                </a:lnTo>
                <a:lnTo>
                  <a:pt x="495757" y="198831"/>
                </a:lnTo>
                <a:lnTo>
                  <a:pt x="495757" y="486854"/>
                </a:lnTo>
                <a:lnTo>
                  <a:pt x="520941" y="486854"/>
                </a:lnTo>
                <a:lnTo>
                  <a:pt x="521066" y="235538"/>
                </a:lnTo>
                <a:lnTo>
                  <a:pt x="521220" y="184035"/>
                </a:lnTo>
                <a:lnTo>
                  <a:pt x="521980" y="182740"/>
                </a:lnTo>
                <a:close/>
              </a:path>
              <a:path w="530859" h="512445">
                <a:moveTo>
                  <a:pt x="151090" y="181990"/>
                </a:moveTo>
                <a:lnTo>
                  <a:pt x="85369" y="181990"/>
                </a:lnTo>
                <a:lnTo>
                  <a:pt x="103094" y="192262"/>
                </a:lnTo>
                <a:lnTo>
                  <a:pt x="119287" y="195440"/>
                </a:lnTo>
                <a:lnTo>
                  <a:pt x="135915" y="191302"/>
                </a:lnTo>
                <a:lnTo>
                  <a:pt x="151090" y="181990"/>
                </a:lnTo>
                <a:close/>
              </a:path>
              <a:path w="530859" h="512445">
                <a:moveTo>
                  <a:pt x="523813" y="179616"/>
                </a:moveTo>
                <a:lnTo>
                  <a:pt x="300634" y="179616"/>
                </a:lnTo>
                <a:lnTo>
                  <a:pt x="322647" y="191247"/>
                </a:lnTo>
                <a:lnTo>
                  <a:pt x="340071" y="195306"/>
                </a:lnTo>
                <a:lnTo>
                  <a:pt x="355509" y="191946"/>
                </a:lnTo>
                <a:lnTo>
                  <a:pt x="371563" y="181317"/>
                </a:lnTo>
                <a:lnTo>
                  <a:pt x="522815" y="181317"/>
                </a:lnTo>
                <a:lnTo>
                  <a:pt x="523813" y="179616"/>
                </a:lnTo>
                <a:close/>
              </a:path>
              <a:path w="530859" h="512445">
                <a:moveTo>
                  <a:pt x="300634" y="179616"/>
                </a:moveTo>
                <a:lnTo>
                  <a:pt x="227787" y="179616"/>
                </a:lnTo>
                <a:lnTo>
                  <a:pt x="248944" y="191353"/>
                </a:lnTo>
                <a:lnTo>
                  <a:pt x="266415" y="195265"/>
                </a:lnTo>
                <a:lnTo>
                  <a:pt x="282785" y="191353"/>
                </a:lnTo>
                <a:lnTo>
                  <a:pt x="300634" y="179616"/>
                </a:lnTo>
                <a:close/>
              </a:path>
              <a:path w="530859" h="512445">
                <a:moveTo>
                  <a:pt x="227767" y="179628"/>
                </a:moveTo>
                <a:lnTo>
                  <a:pt x="154940" y="179628"/>
                </a:lnTo>
                <a:lnTo>
                  <a:pt x="175125" y="191315"/>
                </a:lnTo>
                <a:lnTo>
                  <a:pt x="192473" y="195210"/>
                </a:lnTo>
                <a:lnTo>
                  <a:pt x="209244" y="191315"/>
                </a:lnTo>
                <a:lnTo>
                  <a:pt x="227767" y="179628"/>
                </a:lnTo>
                <a:close/>
              </a:path>
              <a:path w="530859" h="512445">
                <a:moveTo>
                  <a:pt x="522815" y="181317"/>
                </a:moveTo>
                <a:lnTo>
                  <a:pt x="371563" y="181317"/>
                </a:lnTo>
                <a:lnTo>
                  <a:pt x="381908" y="185369"/>
                </a:lnTo>
                <a:lnTo>
                  <a:pt x="391887" y="189514"/>
                </a:lnTo>
                <a:lnTo>
                  <a:pt x="401631" y="192771"/>
                </a:lnTo>
                <a:lnTo>
                  <a:pt x="411276" y="194157"/>
                </a:lnTo>
                <a:lnTo>
                  <a:pt x="420561" y="192977"/>
                </a:lnTo>
                <a:lnTo>
                  <a:pt x="429753" y="189944"/>
                </a:lnTo>
                <a:lnTo>
                  <a:pt x="438724" y="186163"/>
                </a:lnTo>
                <a:lnTo>
                  <a:pt x="447344" y="182740"/>
                </a:lnTo>
                <a:lnTo>
                  <a:pt x="521980" y="182740"/>
                </a:lnTo>
                <a:lnTo>
                  <a:pt x="522815" y="181317"/>
                </a:lnTo>
                <a:close/>
              </a:path>
              <a:path w="530859" h="512445">
                <a:moveTo>
                  <a:pt x="438467" y="134683"/>
                </a:moveTo>
                <a:lnTo>
                  <a:pt x="436880" y="141592"/>
                </a:lnTo>
                <a:lnTo>
                  <a:pt x="435394" y="149250"/>
                </a:lnTo>
                <a:lnTo>
                  <a:pt x="432269" y="158380"/>
                </a:lnTo>
                <a:lnTo>
                  <a:pt x="427130" y="165020"/>
                </a:lnTo>
                <a:lnTo>
                  <a:pt x="420056" y="169262"/>
                </a:lnTo>
                <a:lnTo>
                  <a:pt x="411556" y="170751"/>
                </a:lnTo>
                <a:lnTo>
                  <a:pt x="526309" y="170751"/>
                </a:lnTo>
                <a:lnTo>
                  <a:pt x="526339" y="170557"/>
                </a:lnTo>
                <a:lnTo>
                  <a:pt x="479836" y="170557"/>
                </a:lnTo>
                <a:lnTo>
                  <a:pt x="471008" y="166979"/>
                </a:lnTo>
                <a:lnTo>
                  <a:pt x="464232" y="159935"/>
                </a:lnTo>
                <a:lnTo>
                  <a:pt x="460248" y="149847"/>
                </a:lnTo>
                <a:lnTo>
                  <a:pt x="458747" y="142519"/>
                </a:lnTo>
                <a:lnTo>
                  <a:pt x="457758" y="135089"/>
                </a:lnTo>
                <a:lnTo>
                  <a:pt x="438467" y="134683"/>
                </a:lnTo>
                <a:close/>
              </a:path>
              <a:path w="530859" h="512445">
                <a:moveTo>
                  <a:pt x="155460" y="134632"/>
                </a:moveTo>
                <a:lnTo>
                  <a:pt x="151345" y="139039"/>
                </a:lnTo>
                <a:lnTo>
                  <a:pt x="145135" y="142798"/>
                </a:lnTo>
                <a:lnTo>
                  <a:pt x="143522" y="147980"/>
                </a:lnTo>
                <a:lnTo>
                  <a:pt x="139539" y="157731"/>
                </a:lnTo>
                <a:lnTo>
                  <a:pt x="134299" y="164822"/>
                </a:lnTo>
                <a:lnTo>
                  <a:pt x="127549" y="169181"/>
                </a:lnTo>
                <a:lnTo>
                  <a:pt x="119037" y="170738"/>
                </a:lnTo>
                <a:lnTo>
                  <a:pt x="411475" y="170738"/>
                </a:lnTo>
                <a:lnTo>
                  <a:pt x="191794" y="170713"/>
                </a:lnTo>
                <a:lnTo>
                  <a:pt x="165277" y="143217"/>
                </a:lnTo>
                <a:lnTo>
                  <a:pt x="159385" y="139217"/>
                </a:lnTo>
                <a:lnTo>
                  <a:pt x="155460" y="134632"/>
                </a:lnTo>
                <a:close/>
              </a:path>
              <a:path w="530859" h="512445">
                <a:moveTo>
                  <a:pt x="236486" y="133362"/>
                </a:moveTo>
                <a:lnTo>
                  <a:pt x="223634" y="136372"/>
                </a:lnTo>
                <a:lnTo>
                  <a:pt x="218325" y="143027"/>
                </a:lnTo>
                <a:lnTo>
                  <a:pt x="216662" y="148272"/>
                </a:lnTo>
                <a:lnTo>
                  <a:pt x="212636" y="157915"/>
                </a:lnTo>
                <a:lnTo>
                  <a:pt x="207329" y="164930"/>
                </a:lnTo>
                <a:lnTo>
                  <a:pt x="207057" y="165126"/>
                </a:lnTo>
                <a:lnTo>
                  <a:pt x="200451" y="169262"/>
                </a:lnTo>
                <a:lnTo>
                  <a:pt x="191871" y="170726"/>
                </a:lnTo>
                <a:lnTo>
                  <a:pt x="264655" y="170726"/>
                </a:lnTo>
                <a:lnTo>
                  <a:pt x="239001" y="140525"/>
                </a:lnTo>
                <a:lnTo>
                  <a:pt x="236486" y="133362"/>
                </a:lnTo>
                <a:close/>
              </a:path>
              <a:path w="530859" h="512445">
                <a:moveTo>
                  <a:pt x="310197" y="133146"/>
                </a:moveTo>
                <a:lnTo>
                  <a:pt x="296481" y="136334"/>
                </a:lnTo>
                <a:lnTo>
                  <a:pt x="291541" y="143370"/>
                </a:lnTo>
                <a:lnTo>
                  <a:pt x="289864" y="148691"/>
                </a:lnTo>
                <a:lnTo>
                  <a:pt x="285841" y="158185"/>
                </a:lnTo>
                <a:lnTo>
                  <a:pt x="280375" y="165126"/>
                </a:lnTo>
                <a:lnTo>
                  <a:pt x="273371" y="169347"/>
                </a:lnTo>
                <a:lnTo>
                  <a:pt x="264655" y="170726"/>
                </a:lnTo>
                <a:lnTo>
                  <a:pt x="411395" y="170726"/>
                </a:lnTo>
                <a:lnTo>
                  <a:pt x="338759" y="170713"/>
                </a:lnTo>
                <a:lnTo>
                  <a:pt x="329857" y="169511"/>
                </a:lnTo>
                <a:lnTo>
                  <a:pt x="322611" y="165442"/>
                </a:lnTo>
                <a:lnTo>
                  <a:pt x="317214" y="158554"/>
                </a:lnTo>
                <a:lnTo>
                  <a:pt x="313855" y="148894"/>
                </a:lnTo>
                <a:lnTo>
                  <a:pt x="312244" y="141071"/>
                </a:lnTo>
                <a:lnTo>
                  <a:pt x="310197" y="133146"/>
                </a:lnTo>
                <a:close/>
              </a:path>
              <a:path w="530859" h="512445">
                <a:moveTo>
                  <a:pt x="366115" y="133273"/>
                </a:moveTo>
                <a:lnTo>
                  <a:pt x="363740" y="141071"/>
                </a:lnTo>
                <a:lnTo>
                  <a:pt x="362327" y="148894"/>
                </a:lnTo>
                <a:lnTo>
                  <a:pt x="359292" y="158185"/>
                </a:lnTo>
                <a:lnTo>
                  <a:pt x="354210" y="164930"/>
                </a:lnTo>
                <a:lnTo>
                  <a:pt x="347282" y="169139"/>
                </a:lnTo>
                <a:lnTo>
                  <a:pt x="338759" y="170713"/>
                </a:lnTo>
                <a:lnTo>
                  <a:pt x="411314" y="170713"/>
                </a:lnTo>
                <a:lnTo>
                  <a:pt x="384784" y="143370"/>
                </a:lnTo>
                <a:lnTo>
                  <a:pt x="379691" y="136309"/>
                </a:lnTo>
                <a:lnTo>
                  <a:pt x="366115" y="133273"/>
                </a:lnTo>
                <a:close/>
              </a:path>
              <a:path w="530859" h="512445">
                <a:moveTo>
                  <a:pt x="513383" y="72796"/>
                </a:moveTo>
                <a:lnTo>
                  <a:pt x="484797" y="72796"/>
                </a:lnTo>
                <a:lnTo>
                  <a:pt x="489089" y="75666"/>
                </a:lnTo>
                <a:lnTo>
                  <a:pt x="491439" y="85331"/>
                </a:lnTo>
                <a:lnTo>
                  <a:pt x="494969" y="98696"/>
                </a:lnTo>
                <a:lnTo>
                  <a:pt x="498868" y="111974"/>
                </a:lnTo>
                <a:lnTo>
                  <a:pt x="502957" y="125524"/>
                </a:lnTo>
                <a:lnTo>
                  <a:pt x="506717" y="138531"/>
                </a:lnTo>
                <a:lnTo>
                  <a:pt x="507653" y="147726"/>
                </a:lnTo>
                <a:lnTo>
                  <a:pt x="507763" y="149847"/>
                </a:lnTo>
                <a:lnTo>
                  <a:pt x="505129" y="159011"/>
                </a:lnTo>
                <a:lnTo>
                  <a:pt x="499027" y="166136"/>
                </a:lnTo>
                <a:lnTo>
                  <a:pt x="489978" y="170243"/>
                </a:lnTo>
                <a:lnTo>
                  <a:pt x="479836" y="170557"/>
                </a:lnTo>
                <a:lnTo>
                  <a:pt x="526339" y="170557"/>
                </a:lnTo>
                <a:lnTo>
                  <a:pt x="526575" y="169139"/>
                </a:lnTo>
                <a:lnTo>
                  <a:pt x="529742" y="151934"/>
                </a:lnTo>
                <a:lnTo>
                  <a:pt x="530561" y="143444"/>
                </a:lnTo>
                <a:lnTo>
                  <a:pt x="521932" y="104787"/>
                </a:lnTo>
                <a:lnTo>
                  <a:pt x="513781" y="74956"/>
                </a:lnTo>
                <a:lnTo>
                  <a:pt x="513383" y="72796"/>
                </a:lnTo>
                <a:close/>
              </a:path>
              <a:path w="530859" h="512445">
                <a:moveTo>
                  <a:pt x="82600" y="134632"/>
                </a:moveTo>
                <a:lnTo>
                  <a:pt x="78409" y="138950"/>
                </a:lnTo>
                <a:lnTo>
                  <a:pt x="71970" y="142620"/>
                </a:lnTo>
                <a:lnTo>
                  <a:pt x="70472" y="147726"/>
                </a:lnTo>
                <a:lnTo>
                  <a:pt x="65845" y="158680"/>
                </a:lnTo>
                <a:lnTo>
                  <a:pt x="59291" y="166330"/>
                </a:lnTo>
                <a:lnTo>
                  <a:pt x="50910" y="170348"/>
                </a:lnTo>
                <a:lnTo>
                  <a:pt x="40805" y="170408"/>
                </a:lnTo>
                <a:lnTo>
                  <a:pt x="116876" y="170408"/>
                </a:lnTo>
                <a:lnTo>
                  <a:pt x="92163" y="142519"/>
                </a:lnTo>
                <a:lnTo>
                  <a:pt x="86385" y="138874"/>
                </a:lnTo>
                <a:lnTo>
                  <a:pt x="82600" y="134632"/>
                </a:lnTo>
                <a:close/>
              </a:path>
              <a:path w="530859" h="512445">
                <a:moveTo>
                  <a:pt x="415500" y="73101"/>
                </a:moveTo>
                <a:lnTo>
                  <a:pt x="159513" y="73101"/>
                </a:lnTo>
                <a:lnTo>
                  <a:pt x="370001" y="73158"/>
                </a:lnTo>
                <a:lnTo>
                  <a:pt x="415500" y="73101"/>
                </a:lnTo>
                <a:close/>
              </a:path>
              <a:path w="530859" h="512445">
                <a:moveTo>
                  <a:pt x="508082" y="25145"/>
                </a:moveTo>
                <a:lnTo>
                  <a:pt x="483971" y="25145"/>
                </a:lnTo>
                <a:lnTo>
                  <a:pt x="483971" y="47840"/>
                </a:lnTo>
                <a:lnTo>
                  <a:pt x="508788" y="47840"/>
                </a:lnTo>
                <a:lnTo>
                  <a:pt x="508198" y="44633"/>
                </a:lnTo>
                <a:lnTo>
                  <a:pt x="508082" y="25145"/>
                </a:lnTo>
                <a:close/>
              </a:path>
            </a:pathLst>
          </a:custGeom>
          <a:solidFill>
            <a:srgbClr val="1A2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2">
            <a:extLst>
              <a:ext uri="{FF2B5EF4-FFF2-40B4-BE49-F238E27FC236}">
                <a16:creationId xmlns:a16="http://schemas.microsoft.com/office/drawing/2014/main" id="{FC3CF469-BD9D-4E72-8676-89F0FCAB53F5}"/>
              </a:ext>
            </a:extLst>
          </p:cNvPr>
          <p:cNvSpPr/>
          <p:nvPr/>
        </p:nvSpPr>
        <p:spPr>
          <a:xfrm>
            <a:off x="10094944" y="4367827"/>
            <a:ext cx="461645" cy="307975"/>
          </a:xfrm>
          <a:custGeom>
            <a:avLst/>
            <a:gdLst/>
            <a:ahLst/>
            <a:cxnLst/>
            <a:rect l="l" t="t" r="r" b="b"/>
            <a:pathLst>
              <a:path w="461645" h="307975">
                <a:moveTo>
                  <a:pt x="266395" y="0"/>
                </a:moveTo>
                <a:lnTo>
                  <a:pt x="248547" y="11737"/>
                </a:lnTo>
                <a:lnTo>
                  <a:pt x="232182" y="15649"/>
                </a:lnTo>
                <a:lnTo>
                  <a:pt x="214715" y="11737"/>
                </a:lnTo>
                <a:lnTo>
                  <a:pt x="193560" y="0"/>
                </a:lnTo>
                <a:lnTo>
                  <a:pt x="175037" y="11694"/>
                </a:lnTo>
                <a:lnTo>
                  <a:pt x="158240" y="15594"/>
                </a:lnTo>
                <a:lnTo>
                  <a:pt x="140888" y="11699"/>
                </a:lnTo>
                <a:lnTo>
                  <a:pt x="120700" y="12"/>
                </a:lnTo>
                <a:lnTo>
                  <a:pt x="101683" y="11686"/>
                </a:lnTo>
                <a:lnTo>
                  <a:pt x="85059" y="15824"/>
                </a:lnTo>
                <a:lnTo>
                  <a:pt x="68867" y="12646"/>
                </a:lnTo>
                <a:lnTo>
                  <a:pt x="51142" y="2374"/>
                </a:lnTo>
                <a:lnTo>
                  <a:pt x="0" y="18681"/>
                </a:lnTo>
                <a:lnTo>
                  <a:pt x="0" y="307365"/>
                </a:lnTo>
                <a:lnTo>
                  <a:pt x="47828" y="307365"/>
                </a:lnTo>
                <a:lnTo>
                  <a:pt x="47840" y="72720"/>
                </a:lnTo>
                <a:lnTo>
                  <a:pt x="48451" y="61964"/>
                </a:lnTo>
                <a:lnTo>
                  <a:pt x="51160" y="55922"/>
                </a:lnTo>
                <a:lnTo>
                  <a:pt x="57315" y="53269"/>
                </a:lnTo>
                <a:lnTo>
                  <a:pt x="68262" y="52679"/>
                </a:lnTo>
                <a:lnTo>
                  <a:pt x="393191" y="52679"/>
                </a:lnTo>
                <a:lnTo>
                  <a:pt x="413550" y="307238"/>
                </a:lnTo>
                <a:lnTo>
                  <a:pt x="461517" y="307238"/>
                </a:lnTo>
                <a:lnTo>
                  <a:pt x="461517" y="19215"/>
                </a:lnTo>
                <a:lnTo>
                  <a:pt x="413118" y="3124"/>
                </a:lnTo>
                <a:lnTo>
                  <a:pt x="395527" y="10328"/>
                </a:lnTo>
                <a:lnTo>
                  <a:pt x="386334" y="13361"/>
                </a:lnTo>
                <a:lnTo>
                  <a:pt x="377050" y="14541"/>
                </a:lnTo>
                <a:lnTo>
                  <a:pt x="367398" y="13155"/>
                </a:lnTo>
                <a:lnTo>
                  <a:pt x="357651" y="9898"/>
                </a:lnTo>
                <a:lnTo>
                  <a:pt x="337337" y="1701"/>
                </a:lnTo>
                <a:lnTo>
                  <a:pt x="321277" y="12330"/>
                </a:lnTo>
                <a:lnTo>
                  <a:pt x="305838" y="15690"/>
                </a:lnTo>
                <a:lnTo>
                  <a:pt x="288413" y="11631"/>
                </a:lnTo>
                <a:lnTo>
                  <a:pt x="266395" y="0"/>
                </a:lnTo>
                <a:close/>
              </a:path>
            </a:pathLst>
          </a:custGeom>
          <a:solidFill>
            <a:srgbClr val="667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3">
            <a:extLst>
              <a:ext uri="{FF2B5EF4-FFF2-40B4-BE49-F238E27FC236}">
                <a16:creationId xmlns:a16="http://schemas.microsoft.com/office/drawing/2014/main" id="{7C26F48A-7908-436A-BC3F-BD4F8A32CE7C}"/>
              </a:ext>
            </a:extLst>
          </p:cNvPr>
          <p:cNvSpPr/>
          <p:nvPr/>
        </p:nvSpPr>
        <p:spPr>
          <a:xfrm>
            <a:off x="10082761" y="4261020"/>
            <a:ext cx="486409" cy="98425"/>
          </a:xfrm>
          <a:custGeom>
            <a:avLst/>
            <a:gdLst/>
            <a:ahLst/>
            <a:cxnLst/>
            <a:rect l="l" t="t" r="r" b="b"/>
            <a:pathLst>
              <a:path w="486409" h="98425">
                <a:moveTo>
                  <a:pt x="462740" y="0"/>
                </a:moveTo>
                <a:lnTo>
                  <a:pt x="400405" y="288"/>
                </a:lnTo>
                <a:lnTo>
                  <a:pt x="27308" y="609"/>
                </a:lnTo>
                <a:lnTo>
                  <a:pt x="19840" y="3810"/>
                </a:lnTo>
                <a:lnTo>
                  <a:pt x="4565" y="53716"/>
                </a:lnTo>
                <a:lnTo>
                  <a:pt x="0" y="79143"/>
                </a:lnTo>
                <a:lnTo>
                  <a:pt x="3381" y="87642"/>
                </a:lnTo>
                <a:lnTo>
                  <a:pt x="9868" y="94065"/>
                </a:lnTo>
                <a:lnTo>
                  <a:pt x="18748" y="97599"/>
                </a:lnTo>
                <a:lnTo>
                  <a:pt x="28854" y="97539"/>
                </a:lnTo>
                <a:lnTo>
                  <a:pt x="37236" y="93521"/>
                </a:lnTo>
                <a:lnTo>
                  <a:pt x="43794" y="85871"/>
                </a:lnTo>
                <a:lnTo>
                  <a:pt x="48428" y="74917"/>
                </a:lnTo>
                <a:lnTo>
                  <a:pt x="49914" y="69811"/>
                </a:lnTo>
                <a:lnTo>
                  <a:pt x="56366" y="66154"/>
                </a:lnTo>
                <a:lnTo>
                  <a:pt x="60544" y="61823"/>
                </a:lnTo>
                <a:lnTo>
                  <a:pt x="64341" y="66065"/>
                </a:lnTo>
                <a:lnTo>
                  <a:pt x="70120" y="69710"/>
                </a:lnTo>
                <a:lnTo>
                  <a:pt x="96980" y="97929"/>
                </a:lnTo>
                <a:lnTo>
                  <a:pt x="105493" y="96372"/>
                </a:lnTo>
                <a:lnTo>
                  <a:pt x="112244" y="92014"/>
                </a:lnTo>
                <a:lnTo>
                  <a:pt x="117488" y="84928"/>
                </a:lnTo>
                <a:lnTo>
                  <a:pt x="121479" y="75184"/>
                </a:lnTo>
                <a:lnTo>
                  <a:pt x="123091" y="69989"/>
                </a:lnTo>
                <a:lnTo>
                  <a:pt x="129289" y="66230"/>
                </a:lnTo>
                <a:lnTo>
                  <a:pt x="133404" y="61823"/>
                </a:lnTo>
                <a:lnTo>
                  <a:pt x="137341" y="66408"/>
                </a:lnTo>
                <a:lnTo>
                  <a:pt x="143234" y="70421"/>
                </a:lnTo>
                <a:lnTo>
                  <a:pt x="169815" y="97929"/>
                </a:lnTo>
                <a:lnTo>
                  <a:pt x="178394" y="96464"/>
                </a:lnTo>
                <a:lnTo>
                  <a:pt x="185236" y="92178"/>
                </a:lnTo>
                <a:lnTo>
                  <a:pt x="190567" y="85151"/>
                </a:lnTo>
                <a:lnTo>
                  <a:pt x="194618" y="75463"/>
                </a:lnTo>
                <a:lnTo>
                  <a:pt x="196269" y="70218"/>
                </a:lnTo>
                <a:lnTo>
                  <a:pt x="201577" y="63563"/>
                </a:lnTo>
                <a:lnTo>
                  <a:pt x="214430" y="60553"/>
                </a:lnTo>
                <a:lnTo>
                  <a:pt x="216944" y="67729"/>
                </a:lnTo>
                <a:lnTo>
                  <a:pt x="218380" y="75196"/>
                </a:lnTo>
                <a:lnTo>
                  <a:pt x="221578" y="85106"/>
                </a:lnTo>
                <a:lnTo>
                  <a:pt x="226774" y="92182"/>
                </a:lnTo>
                <a:lnTo>
                  <a:pt x="233828" y="96449"/>
                </a:lnTo>
                <a:lnTo>
                  <a:pt x="242598" y="97929"/>
                </a:lnTo>
                <a:lnTo>
                  <a:pt x="251322" y="96544"/>
                </a:lnTo>
                <a:lnTo>
                  <a:pt x="258342" y="92311"/>
                </a:lnTo>
                <a:lnTo>
                  <a:pt x="263792" y="85376"/>
                </a:lnTo>
                <a:lnTo>
                  <a:pt x="267808" y="75882"/>
                </a:lnTo>
                <a:lnTo>
                  <a:pt x="269484" y="70561"/>
                </a:lnTo>
                <a:lnTo>
                  <a:pt x="274437" y="63538"/>
                </a:lnTo>
                <a:lnTo>
                  <a:pt x="288153" y="60350"/>
                </a:lnTo>
                <a:lnTo>
                  <a:pt x="290223" y="68402"/>
                </a:lnTo>
                <a:lnTo>
                  <a:pt x="291798" y="76085"/>
                </a:lnTo>
                <a:lnTo>
                  <a:pt x="295157" y="85745"/>
                </a:lnTo>
                <a:lnTo>
                  <a:pt x="300555" y="92635"/>
                </a:lnTo>
                <a:lnTo>
                  <a:pt x="307800" y="96707"/>
                </a:lnTo>
                <a:lnTo>
                  <a:pt x="316703" y="97917"/>
                </a:lnTo>
                <a:lnTo>
                  <a:pt x="325231" y="96335"/>
                </a:lnTo>
                <a:lnTo>
                  <a:pt x="332159" y="92122"/>
                </a:lnTo>
                <a:lnTo>
                  <a:pt x="337248" y="85361"/>
                </a:lnTo>
                <a:lnTo>
                  <a:pt x="340261" y="76136"/>
                </a:lnTo>
                <a:lnTo>
                  <a:pt x="341697" y="68275"/>
                </a:lnTo>
                <a:lnTo>
                  <a:pt x="344059" y="60464"/>
                </a:lnTo>
                <a:lnTo>
                  <a:pt x="357635" y="63512"/>
                </a:lnTo>
                <a:lnTo>
                  <a:pt x="362728" y="70561"/>
                </a:lnTo>
                <a:lnTo>
                  <a:pt x="364379" y="75920"/>
                </a:lnTo>
                <a:lnTo>
                  <a:pt x="368345" y="85374"/>
                </a:lnTo>
                <a:lnTo>
                  <a:pt x="373782" y="92317"/>
                </a:lnTo>
                <a:lnTo>
                  <a:pt x="380797" y="96567"/>
                </a:lnTo>
                <a:lnTo>
                  <a:pt x="389499" y="97942"/>
                </a:lnTo>
                <a:lnTo>
                  <a:pt x="398025" y="96449"/>
                </a:lnTo>
                <a:lnTo>
                  <a:pt x="405019" y="92282"/>
                </a:lnTo>
                <a:lnTo>
                  <a:pt x="410213" y="85571"/>
                </a:lnTo>
                <a:lnTo>
                  <a:pt x="413337" y="76441"/>
                </a:lnTo>
                <a:lnTo>
                  <a:pt x="416411" y="61887"/>
                </a:lnTo>
                <a:lnTo>
                  <a:pt x="435702" y="62280"/>
                </a:lnTo>
                <a:lnTo>
                  <a:pt x="457785" y="97747"/>
                </a:lnTo>
                <a:lnTo>
                  <a:pt x="467922" y="97434"/>
                </a:lnTo>
                <a:lnTo>
                  <a:pt x="476970" y="93327"/>
                </a:lnTo>
                <a:lnTo>
                  <a:pt x="483073" y="86202"/>
                </a:lnTo>
                <a:lnTo>
                  <a:pt x="485785" y="76765"/>
                </a:lnTo>
                <a:lnTo>
                  <a:pt x="484660" y="65722"/>
                </a:lnTo>
                <a:lnTo>
                  <a:pt x="472914" y="25887"/>
                </a:lnTo>
                <a:lnTo>
                  <a:pt x="467046" y="2857"/>
                </a:lnTo>
                <a:close/>
              </a:path>
            </a:pathLst>
          </a:custGeom>
          <a:solidFill>
            <a:srgbClr val="FFC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4">
            <a:extLst>
              <a:ext uri="{FF2B5EF4-FFF2-40B4-BE49-F238E27FC236}">
                <a16:creationId xmlns:a16="http://schemas.microsoft.com/office/drawing/2014/main" id="{53E5E7F4-289C-4A7F-BAD1-B8429B0668ED}"/>
              </a:ext>
            </a:extLst>
          </p:cNvPr>
          <p:cNvSpPr/>
          <p:nvPr/>
        </p:nvSpPr>
        <p:spPr>
          <a:xfrm>
            <a:off x="10168261" y="4444878"/>
            <a:ext cx="144297" cy="23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5">
            <a:extLst>
              <a:ext uri="{FF2B5EF4-FFF2-40B4-BE49-F238E27FC236}">
                <a16:creationId xmlns:a16="http://schemas.microsoft.com/office/drawing/2014/main" id="{119391C4-8B84-4EF2-9D08-FD98142381AD}"/>
              </a:ext>
            </a:extLst>
          </p:cNvPr>
          <p:cNvSpPr/>
          <p:nvPr/>
        </p:nvSpPr>
        <p:spPr>
          <a:xfrm>
            <a:off x="10338835" y="4444777"/>
            <a:ext cx="144678" cy="230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6">
            <a:extLst>
              <a:ext uri="{FF2B5EF4-FFF2-40B4-BE49-F238E27FC236}">
                <a16:creationId xmlns:a16="http://schemas.microsoft.com/office/drawing/2014/main" id="{E2932215-35E5-49B1-BA65-A367E0F4DDDD}"/>
              </a:ext>
            </a:extLst>
          </p:cNvPr>
          <p:cNvSpPr/>
          <p:nvPr/>
        </p:nvSpPr>
        <p:spPr>
          <a:xfrm>
            <a:off x="10106577" y="4213357"/>
            <a:ext cx="438150" cy="22860"/>
          </a:xfrm>
          <a:custGeom>
            <a:avLst/>
            <a:gdLst/>
            <a:ahLst/>
            <a:cxnLst/>
            <a:rect l="l" t="t" r="r" b="b"/>
            <a:pathLst>
              <a:path w="438150" h="22860">
                <a:moveTo>
                  <a:pt x="438099" y="0"/>
                </a:moveTo>
                <a:lnTo>
                  <a:pt x="0" y="0"/>
                </a:lnTo>
                <a:lnTo>
                  <a:pt x="0" y="22694"/>
                </a:lnTo>
                <a:lnTo>
                  <a:pt x="438099" y="22694"/>
                </a:lnTo>
                <a:lnTo>
                  <a:pt x="438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7">
            <a:extLst>
              <a:ext uri="{FF2B5EF4-FFF2-40B4-BE49-F238E27FC236}">
                <a16:creationId xmlns:a16="http://schemas.microsoft.com/office/drawing/2014/main" id="{E94C37A1-2D1F-4E84-91D6-0482DACD6F86}"/>
              </a:ext>
            </a:extLst>
          </p:cNvPr>
          <p:cNvSpPr/>
          <p:nvPr/>
        </p:nvSpPr>
        <p:spPr>
          <a:xfrm>
            <a:off x="10265531" y="4537143"/>
            <a:ext cx="120650" cy="27940"/>
          </a:xfrm>
          <a:custGeom>
            <a:avLst/>
            <a:gdLst/>
            <a:ahLst/>
            <a:cxnLst/>
            <a:rect l="l" t="t" r="r" b="b"/>
            <a:pathLst>
              <a:path w="120650" h="27939">
                <a:moveTo>
                  <a:pt x="23418" y="13703"/>
                </a:moveTo>
                <a:lnTo>
                  <a:pt x="17449" y="8369"/>
                </a:lnTo>
                <a:lnTo>
                  <a:pt x="12153" y="12"/>
                </a:lnTo>
                <a:lnTo>
                  <a:pt x="6134" y="7810"/>
                </a:lnTo>
                <a:lnTo>
                  <a:pt x="279" y="12115"/>
                </a:lnTo>
                <a:lnTo>
                  <a:pt x="0" y="20396"/>
                </a:lnTo>
                <a:lnTo>
                  <a:pt x="6807" y="27800"/>
                </a:lnTo>
                <a:lnTo>
                  <a:pt x="14719" y="27101"/>
                </a:lnTo>
                <a:lnTo>
                  <a:pt x="21704" y="21869"/>
                </a:lnTo>
                <a:lnTo>
                  <a:pt x="23418" y="13703"/>
                </a:lnTo>
                <a:close/>
              </a:path>
              <a:path w="120650" h="27939">
                <a:moveTo>
                  <a:pt x="120154" y="20434"/>
                </a:moveTo>
                <a:lnTo>
                  <a:pt x="119926" y="12153"/>
                </a:lnTo>
                <a:lnTo>
                  <a:pt x="114084" y="7823"/>
                </a:lnTo>
                <a:lnTo>
                  <a:pt x="108077" y="0"/>
                </a:lnTo>
                <a:lnTo>
                  <a:pt x="102755" y="8356"/>
                </a:lnTo>
                <a:lnTo>
                  <a:pt x="96786" y="13665"/>
                </a:lnTo>
                <a:lnTo>
                  <a:pt x="98463" y="21831"/>
                </a:lnTo>
                <a:lnTo>
                  <a:pt x="105435" y="27114"/>
                </a:lnTo>
                <a:lnTo>
                  <a:pt x="113347" y="27787"/>
                </a:lnTo>
                <a:lnTo>
                  <a:pt x="120154" y="20434"/>
                </a:lnTo>
                <a:close/>
              </a:path>
            </a:pathLst>
          </a:custGeom>
          <a:solidFill>
            <a:srgbClr val="1A2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CF737E-5D9C-41D8-9B8F-DEB753BB7E4F}"/>
              </a:ext>
            </a:extLst>
          </p:cNvPr>
          <p:cNvSpPr txBox="1"/>
          <p:nvPr/>
        </p:nvSpPr>
        <p:spPr>
          <a:xfrm>
            <a:off x="1048039" y="558875"/>
            <a:ext cx="9708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Visi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Program SMK Pusat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Keunggulan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9E7500-DA96-4A2D-99CA-7C1715DB6B70}"/>
              </a:ext>
            </a:extLst>
          </p:cNvPr>
          <p:cNvSpPr txBox="1"/>
          <p:nvPr/>
        </p:nvSpPr>
        <p:spPr>
          <a:xfrm>
            <a:off x="5580016" y="3360664"/>
            <a:ext cx="455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4ABFED"/>
                </a:solidFill>
                <a:latin typeface="Arial"/>
                <a:cs typeface="Arial"/>
              </a:rPr>
              <a:t>Lulusan SMK diproyeksikan </a:t>
            </a:r>
            <a:r>
              <a:rPr lang="fi-FI" sz="1800" b="1" spc="-5" dirty="0">
                <a:solidFill>
                  <a:srgbClr val="4ABFED"/>
                </a:solidFill>
                <a:latin typeface="Arial"/>
                <a:cs typeface="Arial"/>
              </a:rPr>
              <a:t>siap</a:t>
            </a:r>
            <a:r>
              <a:rPr lang="fi-FI" sz="1800" b="1" spc="-20" dirty="0">
                <a:solidFill>
                  <a:srgbClr val="4ABFED"/>
                </a:solidFill>
                <a:latin typeface="Arial"/>
                <a:cs typeface="Arial"/>
              </a:rPr>
              <a:t> </a:t>
            </a:r>
            <a:r>
              <a:rPr lang="fi-FI" sz="1800" b="1" dirty="0">
                <a:solidFill>
                  <a:srgbClr val="4ABFED"/>
                </a:solidFill>
                <a:latin typeface="Arial"/>
                <a:cs typeface="Arial"/>
              </a:rPr>
              <a:t>untuk:</a:t>
            </a:r>
            <a:endParaRPr lang="fi-FI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82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214CFB-86EF-4589-AA0D-FBCEDA1514A6}"/>
              </a:ext>
            </a:extLst>
          </p:cNvPr>
          <p:cNvSpPr/>
          <p:nvPr/>
        </p:nvSpPr>
        <p:spPr>
          <a:xfrm>
            <a:off x="8087564" y="2990595"/>
            <a:ext cx="4419396" cy="1464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129E0A6-B17F-4EF3-B8C6-D02303652308}"/>
              </a:ext>
            </a:extLst>
          </p:cNvPr>
          <p:cNvSpPr/>
          <p:nvPr/>
        </p:nvSpPr>
        <p:spPr>
          <a:xfrm>
            <a:off x="6939051" y="1232115"/>
            <a:ext cx="4972685" cy="0"/>
          </a:xfrm>
          <a:custGeom>
            <a:avLst/>
            <a:gdLst/>
            <a:ahLst/>
            <a:cxnLst/>
            <a:rect l="l" t="t" r="r" b="b"/>
            <a:pathLst>
              <a:path w="4972684">
                <a:moveTo>
                  <a:pt x="497208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4E7B217-F4CD-4661-8239-D6FE87EE1AF8}"/>
              </a:ext>
            </a:extLst>
          </p:cNvPr>
          <p:cNvSpPr/>
          <p:nvPr/>
        </p:nvSpPr>
        <p:spPr>
          <a:xfrm>
            <a:off x="160121" y="4477905"/>
            <a:ext cx="4265295" cy="0"/>
          </a:xfrm>
          <a:custGeom>
            <a:avLst/>
            <a:gdLst/>
            <a:ahLst/>
            <a:cxnLst/>
            <a:rect l="l" t="t" r="r" b="b"/>
            <a:pathLst>
              <a:path w="4265295">
                <a:moveTo>
                  <a:pt x="426521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D1FF44-9AA2-401F-AF52-F419781CDD62}"/>
              </a:ext>
            </a:extLst>
          </p:cNvPr>
          <p:cNvSpPr/>
          <p:nvPr/>
        </p:nvSpPr>
        <p:spPr>
          <a:xfrm>
            <a:off x="160121" y="1232115"/>
            <a:ext cx="4972685" cy="0"/>
          </a:xfrm>
          <a:custGeom>
            <a:avLst/>
            <a:gdLst/>
            <a:ahLst/>
            <a:cxnLst/>
            <a:rect l="l" t="t" r="r" b="b"/>
            <a:pathLst>
              <a:path w="4972685">
                <a:moveTo>
                  <a:pt x="497208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99A40A9-ED33-4EC5-BE53-DE6D4917622C}"/>
              </a:ext>
            </a:extLst>
          </p:cNvPr>
          <p:cNvSpPr txBox="1"/>
          <p:nvPr/>
        </p:nvSpPr>
        <p:spPr>
          <a:xfrm>
            <a:off x="147429" y="1971357"/>
            <a:ext cx="3472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Penguatan </a:t>
            </a:r>
            <a:r>
              <a:rPr sz="1200" b="1" spc="-5" dirty="0">
                <a:latin typeface="Arial"/>
                <a:cs typeface="Arial"/>
              </a:rPr>
              <a:t>Kepala </a:t>
            </a:r>
            <a:r>
              <a:rPr sz="1200" b="1" dirty="0">
                <a:latin typeface="Arial"/>
                <a:cs typeface="Arial"/>
              </a:rPr>
              <a:t>Sekolah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b="1" dirty="0">
                <a:latin typeface="Arial"/>
                <a:cs typeface="Arial"/>
              </a:rPr>
              <a:t>Pengawas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Sekolah</a:t>
            </a:r>
            <a:r>
              <a:rPr sz="1200" dirty="0">
                <a:latin typeface="Arial"/>
                <a:cs typeface="Arial"/>
              </a:rPr>
              <a:t>,  </a:t>
            </a:r>
            <a:r>
              <a:rPr sz="1200" spc="-5" dirty="0">
                <a:latin typeface="Arial"/>
                <a:cs typeface="Arial"/>
              </a:rPr>
              <a:t>dan </a:t>
            </a:r>
            <a:r>
              <a:rPr sz="1200" b="1" dirty="0">
                <a:latin typeface="Arial"/>
                <a:cs typeface="Arial"/>
              </a:rPr>
              <a:t>Guru </a:t>
            </a:r>
            <a:r>
              <a:rPr sz="1200" dirty="0">
                <a:latin typeface="Arial"/>
                <a:cs typeface="Arial"/>
              </a:rPr>
              <a:t>melalui </a:t>
            </a:r>
            <a:r>
              <a:rPr sz="1200" spc="-5" dirty="0">
                <a:latin typeface="Arial"/>
                <a:cs typeface="Arial"/>
              </a:rPr>
              <a:t>program pelatihan dan  pendampingan intensif untuk </a:t>
            </a:r>
            <a:r>
              <a:rPr sz="1200" dirty="0">
                <a:latin typeface="Arial"/>
                <a:cs typeface="Arial"/>
              </a:rPr>
              <a:t>mewujudkan  manajemen </a:t>
            </a:r>
            <a:r>
              <a:rPr sz="1200" spc="-5" dirty="0">
                <a:latin typeface="Arial"/>
                <a:cs typeface="Arial"/>
              </a:rPr>
              <a:t>dan pembelajaran </a:t>
            </a:r>
            <a:r>
              <a:rPr sz="1200" spc="-5" dirty="0" err="1">
                <a:latin typeface="Arial"/>
                <a:cs typeface="Arial"/>
              </a:rPr>
              <a:t>berbasis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dunia </a:t>
            </a:r>
            <a:r>
              <a:rPr lang="en-US" sz="1200" spc="-5" dirty="0" err="1">
                <a:latin typeface="Arial"/>
                <a:cs typeface="Arial"/>
              </a:rPr>
              <a:t>kerja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1DC22F8-7F50-419A-908F-5ECB2C10969E}"/>
              </a:ext>
            </a:extLst>
          </p:cNvPr>
          <p:cNvSpPr/>
          <p:nvPr/>
        </p:nvSpPr>
        <p:spPr>
          <a:xfrm>
            <a:off x="6090818" y="4210175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5">
                <a:moveTo>
                  <a:pt x="28689" y="0"/>
                </a:moveTo>
                <a:lnTo>
                  <a:pt x="17870" y="2012"/>
                </a:lnTo>
                <a:lnTo>
                  <a:pt x="8877" y="7832"/>
                </a:lnTo>
                <a:lnTo>
                  <a:pt x="2618" y="16591"/>
                </a:lnTo>
                <a:lnTo>
                  <a:pt x="0" y="27419"/>
                </a:lnTo>
                <a:lnTo>
                  <a:pt x="1839" y="38691"/>
                </a:lnTo>
                <a:lnTo>
                  <a:pt x="7718" y="48094"/>
                </a:lnTo>
                <a:lnTo>
                  <a:pt x="16687" y="54611"/>
                </a:lnTo>
                <a:lnTo>
                  <a:pt x="27800" y="57226"/>
                </a:lnTo>
                <a:lnTo>
                  <a:pt x="38791" y="55252"/>
                </a:lnTo>
                <a:lnTo>
                  <a:pt x="47952" y="49344"/>
                </a:lnTo>
                <a:lnTo>
                  <a:pt x="54307" y="40433"/>
                </a:lnTo>
                <a:lnTo>
                  <a:pt x="56883" y="29451"/>
                </a:lnTo>
                <a:lnTo>
                  <a:pt x="54921" y="18179"/>
                </a:lnTo>
                <a:lnTo>
                  <a:pt x="48939" y="8853"/>
                </a:lnTo>
                <a:lnTo>
                  <a:pt x="39881" y="2463"/>
                </a:lnTo>
                <a:lnTo>
                  <a:pt x="28689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E0867BC2-BA9B-4835-8E73-99F488769010}"/>
              </a:ext>
            </a:extLst>
          </p:cNvPr>
          <p:cNvSpPr/>
          <p:nvPr/>
        </p:nvSpPr>
        <p:spPr>
          <a:xfrm>
            <a:off x="5940410" y="3324198"/>
            <a:ext cx="96397" cy="195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FF8F20D-EDE7-4498-8232-559EC5C15B81}"/>
              </a:ext>
            </a:extLst>
          </p:cNvPr>
          <p:cNvSpPr/>
          <p:nvPr/>
        </p:nvSpPr>
        <p:spPr>
          <a:xfrm>
            <a:off x="5092255" y="2825278"/>
            <a:ext cx="1838325" cy="1714500"/>
          </a:xfrm>
          <a:custGeom>
            <a:avLst/>
            <a:gdLst/>
            <a:ahLst/>
            <a:cxnLst/>
            <a:rect l="l" t="t" r="r" b="b"/>
            <a:pathLst>
              <a:path w="1838325" h="1714500">
                <a:moveTo>
                  <a:pt x="1837982" y="977900"/>
                </a:moveTo>
                <a:lnTo>
                  <a:pt x="1837880" y="965200"/>
                </a:lnTo>
                <a:lnTo>
                  <a:pt x="1834388" y="952500"/>
                </a:lnTo>
                <a:lnTo>
                  <a:pt x="1827745" y="939800"/>
                </a:lnTo>
                <a:lnTo>
                  <a:pt x="1686293" y="774700"/>
                </a:lnTo>
                <a:lnTo>
                  <a:pt x="1642770" y="723900"/>
                </a:lnTo>
                <a:lnTo>
                  <a:pt x="1611934" y="685800"/>
                </a:lnTo>
                <a:lnTo>
                  <a:pt x="1602422" y="673100"/>
                </a:lnTo>
                <a:lnTo>
                  <a:pt x="1592033" y="673100"/>
                </a:lnTo>
                <a:lnTo>
                  <a:pt x="1580807" y="660400"/>
                </a:lnTo>
                <a:lnTo>
                  <a:pt x="1544624" y="660400"/>
                </a:lnTo>
                <a:lnTo>
                  <a:pt x="1544624" y="1244600"/>
                </a:lnTo>
                <a:lnTo>
                  <a:pt x="1544320" y="1244600"/>
                </a:lnTo>
                <a:lnTo>
                  <a:pt x="1544320" y="1384300"/>
                </a:lnTo>
                <a:lnTo>
                  <a:pt x="1544154" y="1409700"/>
                </a:lnTo>
                <a:lnTo>
                  <a:pt x="1542872" y="1409700"/>
                </a:lnTo>
                <a:lnTo>
                  <a:pt x="1539341" y="1422400"/>
                </a:lnTo>
                <a:lnTo>
                  <a:pt x="1424051" y="1422400"/>
                </a:lnTo>
                <a:lnTo>
                  <a:pt x="1424127" y="1346200"/>
                </a:lnTo>
                <a:lnTo>
                  <a:pt x="1424495" y="1308100"/>
                </a:lnTo>
                <a:lnTo>
                  <a:pt x="1543786" y="1308100"/>
                </a:lnTo>
                <a:lnTo>
                  <a:pt x="1543862" y="1320800"/>
                </a:lnTo>
                <a:lnTo>
                  <a:pt x="1544231" y="1333500"/>
                </a:lnTo>
                <a:lnTo>
                  <a:pt x="1544320" y="1384300"/>
                </a:lnTo>
                <a:lnTo>
                  <a:pt x="1544320" y="1244600"/>
                </a:lnTo>
                <a:lnTo>
                  <a:pt x="1423873" y="1244600"/>
                </a:lnTo>
                <a:lnTo>
                  <a:pt x="1423987" y="1193800"/>
                </a:lnTo>
                <a:lnTo>
                  <a:pt x="1423911" y="1155700"/>
                </a:lnTo>
                <a:lnTo>
                  <a:pt x="1423720" y="1143000"/>
                </a:lnTo>
                <a:lnTo>
                  <a:pt x="1423631" y="1130300"/>
                </a:lnTo>
                <a:lnTo>
                  <a:pt x="1538541" y="1130300"/>
                </a:lnTo>
                <a:lnTo>
                  <a:pt x="1542732" y="1143000"/>
                </a:lnTo>
                <a:lnTo>
                  <a:pt x="1544193" y="1143000"/>
                </a:lnTo>
                <a:lnTo>
                  <a:pt x="1544231" y="1219200"/>
                </a:lnTo>
                <a:lnTo>
                  <a:pt x="1544472" y="1231900"/>
                </a:lnTo>
                <a:lnTo>
                  <a:pt x="1544624" y="1244600"/>
                </a:lnTo>
                <a:lnTo>
                  <a:pt x="1544624" y="660400"/>
                </a:lnTo>
                <a:lnTo>
                  <a:pt x="1543964" y="660400"/>
                </a:lnTo>
                <a:lnTo>
                  <a:pt x="1487347" y="647700"/>
                </a:lnTo>
                <a:lnTo>
                  <a:pt x="1430743" y="647700"/>
                </a:lnTo>
                <a:lnTo>
                  <a:pt x="1365910" y="654977"/>
                </a:lnTo>
                <a:lnTo>
                  <a:pt x="1365910" y="1130300"/>
                </a:lnTo>
                <a:lnTo>
                  <a:pt x="1365821" y="1206500"/>
                </a:lnTo>
                <a:lnTo>
                  <a:pt x="1365491" y="1244600"/>
                </a:lnTo>
                <a:lnTo>
                  <a:pt x="1364602" y="1244600"/>
                </a:lnTo>
                <a:lnTo>
                  <a:pt x="1364602" y="1308100"/>
                </a:lnTo>
                <a:lnTo>
                  <a:pt x="1364602" y="1422400"/>
                </a:lnTo>
                <a:lnTo>
                  <a:pt x="1255141" y="1422400"/>
                </a:lnTo>
                <a:lnTo>
                  <a:pt x="1246809" y="1409700"/>
                </a:lnTo>
                <a:lnTo>
                  <a:pt x="1246543" y="1409700"/>
                </a:lnTo>
                <a:lnTo>
                  <a:pt x="1245793" y="1384300"/>
                </a:lnTo>
                <a:lnTo>
                  <a:pt x="1245692" y="1371600"/>
                </a:lnTo>
                <a:lnTo>
                  <a:pt x="1245781" y="1333500"/>
                </a:lnTo>
                <a:lnTo>
                  <a:pt x="1246314" y="1308100"/>
                </a:lnTo>
                <a:lnTo>
                  <a:pt x="1364602" y="1308100"/>
                </a:lnTo>
                <a:lnTo>
                  <a:pt x="1364602" y="1244600"/>
                </a:lnTo>
                <a:lnTo>
                  <a:pt x="1245641" y="1244600"/>
                </a:lnTo>
                <a:lnTo>
                  <a:pt x="1245717" y="1231900"/>
                </a:lnTo>
                <a:lnTo>
                  <a:pt x="1245844" y="1168400"/>
                </a:lnTo>
                <a:lnTo>
                  <a:pt x="1245933" y="1143000"/>
                </a:lnTo>
                <a:lnTo>
                  <a:pt x="1247152" y="1143000"/>
                </a:lnTo>
                <a:lnTo>
                  <a:pt x="1250683" y="1130300"/>
                </a:lnTo>
                <a:lnTo>
                  <a:pt x="1365910" y="1130300"/>
                </a:lnTo>
                <a:lnTo>
                  <a:pt x="1365910" y="654977"/>
                </a:lnTo>
                <a:lnTo>
                  <a:pt x="1317548" y="660400"/>
                </a:lnTo>
                <a:lnTo>
                  <a:pt x="1307045" y="660400"/>
                </a:lnTo>
                <a:lnTo>
                  <a:pt x="1307045" y="749300"/>
                </a:lnTo>
                <a:lnTo>
                  <a:pt x="1306703" y="762000"/>
                </a:lnTo>
                <a:lnTo>
                  <a:pt x="1304366" y="774700"/>
                </a:lnTo>
                <a:lnTo>
                  <a:pt x="1262595" y="774700"/>
                </a:lnTo>
                <a:lnTo>
                  <a:pt x="1250746" y="762000"/>
                </a:lnTo>
                <a:lnTo>
                  <a:pt x="1246339" y="762000"/>
                </a:lnTo>
                <a:lnTo>
                  <a:pt x="1245679" y="736600"/>
                </a:lnTo>
                <a:lnTo>
                  <a:pt x="1245781" y="622300"/>
                </a:lnTo>
                <a:lnTo>
                  <a:pt x="1245819" y="609600"/>
                </a:lnTo>
                <a:lnTo>
                  <a:pt x="1246263" y="596900"/>
                </a:lnTo>
                <a:lnTo>
                  <a:pt x="1270914" y="596900"/>
                </a:lnTo>
                <a:lnTo>
                  <a:pt x="1284541" y="584200"/>
                </a:lnTo>
                <a:lnTo>
                  <a:pt x="1294866" y="584200"/>
                </a:lnTo>
                <a:lnTo>
                  <a:pt x="1301775" y="571500"/>
                </a:lnTo>
                <a:lnTo>
                  <a:pt x="1305102" y="558800"/>
                </a:lnTo>
                <a:lnTo>
                  <a:pt x="1305204" y="533400"/>
                </a:lnTo>
                <a:lnTo>
                  <a:pt x="1299286" y="508000"/>
                </a:lnTo>
                <a:lnTo>
                  <a:pt x="1285963" y="495300"/>
                </a:lnTo>
                <a:lnTo>
                  <a:pt x="1263827" y="482600"/>
                </a:lnTo>
                <a:lnTo>
                  <a:pt x="1242479" y="469900"/>
                </a:lnTo>
                <a:lnTo>
                  <a:pt x="1178687" y="431800"/>
                </a:lnTo>
                <a:lnTo>
                  <a:pt x="1136421" y="419100"/>
                </a:lnTo>
                <a:lnTo>
                  <a:pt x="1072603" y="380657"/>
                </a:lnTo>
                <a:lnTo>
                  <a:pt x="1072603" y="622300"/>
                </a:lnTo>
                <a:lnTo>
                  <a:pt x="1069606" y="640892"/>
                </a:lnTo>
                <a:lnTo>
                  <a:pt x="1069606" y="1600200"/>
                </a:lnTo>
                <a:lnTo>
                  <a:pt x="770826" y="1600200"/>
                </a:lnTo>
                <a:lnTo>
                  <a:pt x="770801" y="1422400"/>
                </a:lnTo>
                <a:lnTo>
                  <a:pt x="770801" y="1308100"/>
                </a:lnTo>
                <a:lnTo>
                  <a:pt x="770813" y="1244600"/>
                </a:lnTo>
                <a:lnTo>
                  <a:pt x="770839" y="1181100"/>
                </a:lnTo>
                <a:lnTo>
                  <a:pt x="774052" y="1155700"/>
                </a:lnTo>
                <a:lnTo>
                  <a:pt x="784352" y="1143000"/>
                </a:lnTo>
                <a:lnTo>
                  <a:pt x="802741" y="1130300"/>
                </a:lnTo>
                <a:lnTo>
                  <a:pt x="1038783" y="1130300"/>
                </a:lnTo>
                <a:lnTo>
                  <a:pt x="1069428" y="1181100"/>
                </a:lnTo>
                <a:lnTo>
                  <a:pt x="1069479" y="1244600"/>
                </a:lnTo>
                <a:lnTo>
                  <a:pt x="1069606" y="1600200"/>
                </a:lnTo>
                <a:lnTo>
                  <a:pt x="1069606" y="640892"/>
                </a:lnTo>
                <a:lnTo>
                  <a:pt x="1064412" y="673100"/>
                </a:lnTo>
                <a:lnTo>
                  <a:pt x="1042289" y="711200"/>
                </a:lnTo>
                <a:lnTo>
                  <a:pt x="1008761" y="749300"/>
                </a:lnTo>
                <a:lnTo>
                  <a:pt x="966355" y="774700"/>
                </a:lnTo>
                <a:lnTo>
                  <a:pt x="917587" y="774700"/>
                </a:lnTo>
                <a:lnTo>
                  <a:pt x="870585" y="762000"/>
                </a:lnTo>
                <a:lnTo>
                  <a:pt x="829360" y="749300"/>
                </a:lnTo>
                <a:lnTo>
                  <a:pt x="796632" y="711200"/>
                </a:lnTo>
                <a:lnTo>
                  <a:pt x="775119" y="673100"/>
                </a:lnTo>
                <a:lnTo>
                  <a:pt x="767524" y="622300"/>
                </a:lnTo>
                <a:lnTo>
                  <a:pt x="775576" y="571500"/>
                </a:lnTo>
                <a:lnTo>
                  <a:pt x="797598" y="533400"/>
                </a:lnTo>
                <a:lnTo>
                  <a:pt x="831151" y="495300"/>
                </a:lnTo>
                <a:lnTo>
                  <a:pt x="873836" y="482600"/>
                </a:lnTo>
                <a:lnTo>
                  <a:pt x="923251" y="469900"/>
                </a:lnTo>
                <a:lnTo>
                  <a:pt x="969784" y="482600"/>
                </a:lnTo>
                <a:lnTo>
                  <a:pt x="1010818" y="495300"/>
                </a:lnTo>
                <a:lnTo>
                  <a:pt x="1043508" y="533400"/>
                </a:lnTo>
                <a:lnTo>
                  <a:pt x="1065047" y="571500"/>
                </a:lnTo>
                <a:lnTo>
                  <a:pt x="1072603" y="622300"/>
                </a:lnTo>
                <a:lnTo>
                  <a:pt x="1072603" y="380657"/>
                </a:lnTo>
                <a:lnTo>
                  <a:pt x="1009942" y="342900"/>
                </a:lnTo>
                <a:lnTo>
                  <a:pt x="967663" y="330200"/>
                </a:lnTo>
                <a:lnTo>
                  <a:pt x="958354" y="317500"/>
                </a:lnTo>
                <a:lnTo>
                  <a:pt x="952042" y="304800"/>
                </a:lnTo>
                <a:lnTo>
                  <a:pt x="948651" y="304800"/>
                </a:lnTo>
                <a:lnTo>
                  <a:pt x="948093" y="292100"/>
                </a:lnTo>
                <a:lnTo>
                  <a:pt x="948855" y="266700"/>
                </a:lnTo>
                <a:lnTo>
                  <a:pt x="948804" y="241300"/>
                </a:lnTo>
                <a:lnTo>
                  <a:pt x="948690" y="228600"/>
                </a:lnTo>
                <a:lnTo>
                  <a:pt x="948524" y="215900"/>
                </a:lnTo>
                <a:lnTo>
                  <a:pt x="961821" y="215900"/>
                </a:lnTo>
                <a:lnTo>
                  <a:pt x="974623" y="228600"/>
                </a:lnTo>
                <a:lnTo>
                  <a:pt x="999871" y="228600"/>
                </a:lnTo>
                <a:lnTo>
                  <a:pt x="1021511" y="241300"/>
                </a:lnTo>
                <a:lnTo>
                  <a:pt x="1042860" y="241300"/>
                </a:lnTo>
                <a:lnTo>
                  <a:pt x="1063853" y="228600"/>
                </a:lnTo>
                <a:lnTo>
                  <a:pt x="1084376" y="228600"/>
                </a:lnTo>
                <a:lnTo>
                  <a:pt x="1119301" y="215900"/>
                </a:lnTo>
                <a:lnTo>
                  <a:pt x="1154226" y="203200"/>
                </a:lnTo>
                <a:lnTo>
                  <a:pt x="1224076" y="228600"/>
                </a:lnTo>
                <a:lnTo>
                  <a:pt x="1239939" y="228600"/>
                </a:lnTo>
                <a:lnTo>
                  <a:pt x="1244142" y="215900"/>
                </a:lnTo>
                <a:lnTo>
                  <a:pt x="1245628" y="203200"/>
                </a:lnTo>
                <a:lnTo>
                  <a:pt x="1245806" y="38100"/>
                </a:lnTo>
                <a:lnTo>
                  <a:pt x="1244841" y="38100"/>
                </a:lnTo>
                <a:lnTo>
                  <a:pt x="1241945" y="25400"/>
                </a:lnTo>
                <a:lnTo>
                  <a:pt x="1230630" y="25400"/>
                </a:lnTo>
                <a:lnTo>
                  <a:pt x="1167053" y="0"/>
                </a:lnTo>
                <a:lnTo>
                  <a:pt x="1134516" y="0"/>
                </a:lnTo>
                <a:lnTo>
                  <a:pt x="1101458" y="12700"/>
                </a:lnTo>
                <a:lnTo>
                  <a:pt x="1082230" y="12700"/>
                </a:lnTo>
                <a:lnTo>
                  <a:pt x="1062812" y="25400"/>
                </a:lnTo>
                <a:lnTo>
                  <a:pt x="987933" y="25400"/>
                </a:lnTo>
                <a:lnTo>
                  <a:pt x="971969" y="12700"/>
                </a:lnTo>
                <a:lnTo>
                  <a:pt x="956957" y="12700"/>
                </a:lnTo>
                <a:lnTo>
                  <a:pt x="945591" y="0"/>
                </a:lnTo>
                <a:lnTo>
                  <a:pt x="909066" y="0"/>
                </a:lnTo>
                <a:lnTo>
                  <a:pt x="900074" y="12700"/>
                </a:lnTo>
                <a:lnTo>
                  <a:pt x="894562" y="12700"/>
                </a:lnTo>
                <a:lnTo>
                  <a:pt x="891819" y="25400"/>
                </a:lnTo>
                <a:lnTo>
                  <a:pt x="891082" y="38100"/>
                </a:lnTo>
                <a:lnTo>
                  <a:pt x="891044" y="203200"/>
                </a:lnTo>
                <a:lnTo>
                  <a:pt x="891159" y="241300"/>
                </a:lnTo>
                <a:lnTo>
                  <a:pt x="891603" y="292100"/>
                </a:lnTo>
                <a:lnTo>
                  <a:pt x="890562" y="304800"/>
                </a:lnTo>
                <a:lnTo>
                  <a:pt x="886866" y="304800"/>
                </a:lnTo>
                <a:lnTo>
                  <a:pt x="880110" y="317500"/>
                </a:lnTo>
                <a:lnTo>
                  <a:pt x="869899" y="330200"/>
                </a:lnTo>
                <a:lnTo>
                  <a:pt x="825436" y="342900"/>
                </a:lnTo>
                <a:lnTo>
                  <a:pt x="559269" y="495300"/>
                </a:lnTo>
                <a:lnTo>
                  <a:pt x="547979" y="495300"/>
                </a:lnTo>
                <a:lnTo>
                  <a:pt x="540042" y="508000"/>
                </a:lnTo>
                <a:lnTo>
                  <a:pt x="535622" y="520700"/>
                </a:lnTo>
                <a:lnTo>
                  <a:pt x="534924" y="533400"/>
                </a:lnTo>
                <a:lnTo>
                  <a:pt x="535597" y="546100"/>
                </a:lnTo>
                <a:lnTo>
                  <a:pt x="535000" y="546100"/>
                </a:lnTo>
                <a:lnTo>
                  <a:pt x="535178" y="558800"/>
                </a:lnTo>
                <a:lnTo>
                  <a:pt x="538213" y="571500"/>
                </a:lnTo>
                <a:lnTo>
                  <a:pt x="545934" y="584200"/>
                </a:lnTo>
                <a:lnTo>
                  <a:pt x="557212" y="584200"/>
                </a:lnTo>
                <a:lnTo>
                  <a:pt x="570890" y="596900"/>
                </a:lnTo>
                <a:lnTo>
                  <a:pt x="594487" y="596900"/>
                </a:lnTo>
                <a:lnTo>
                  <a:pt x="594601" y="736600"/>
                </a:lnTo>
                <a:lnTo>
                  <a:pt x="594753" y="762000"/>
                </a:lnTo>
                <a:lnTo>
                  <a:pt x="594855" y="774700"/>
                </a:lnTo>
                <a:lnTo>
                  <a:pt x="594220" y="774700"/>
                </a:lnTo>
                <a:lnTo>
                  <a:pt x="594220" y="1371600"/>
                </a:lnTo>
                <a:lnTo>
                  <a:pt x="594131" y="1384300"/>
                </a:lnTo>
                <a:lnTo>
                  <a:pt x="593407" y="1409700"/>
                </a:lnTo>
                <a:lnTo>
                  <a:pt x="593166" y="1409700"/>
                </a:lnTo>
                <a:lnTo>
                  <a:pt x="583323" y="1422400"/>
                </a:lnTo>
                <a:lnTo>
                  <a:pt x="474027" y="1422400"/>
                </a:lnTo>
                <a:lnTo>
                  <a:pt x="474091" y="1346200"/>
                </a:lnTo>
                <a:lnTo>
                  <a:pt x="474408" y="1308100"/>
                </a:lnTo>
                <a:lnTo>
                  <a:pt x="594144" y="1308100"/>
                </a:lnTo>
                <a:lnTo>
                  <a:pt x="594220" y="1371600"/>
                </a:lnTo>
                <a:lnTo>
                  <a:pt x="594220" y="774700"/>
                </a:lnTo>
                <a:lnTo>
                  <a:pt x="594080" y="774700"/>
                </a:lnTo>
                <a:lnTo>
                  <a:pt x="594080" y="1206500"/>
                </a:lnTo>
                <a:lnTo>
                  <a:pt x="593966" y="1244600"/>
                </a:lnTo>
                <a:lnTo>
                  <a:pt x="474510" y="1244600"/>
                </a:lnTo>
                <a:lnTo>
                  <a:pt x="474167" y="1206500"/>
                </a:lnTo>
                <a:lnTo>
                  <a:pt x="474078" y="1130300"/>
                </a:lnTo>
                <a:lnTo>
                  <a:pt x="583704" y="1130300"/>
                </a:lnTo>
                <a:lnTo>
                  <a:pt x="593077" y="1143000"/>
                </a:lnTo>
                <a:lnTo>
                  <a:pt x="593267" y="1143000"/>
                </a:lnTo>
                <a:lnTo>
                  <a:pt x="593940" y="1168400"/>
                </a:lnTo>
                <a:lnTo>
                  <a:pt x="594029" y="1181100"/>
                </a:lnTo>
                <a:lnTo>
                  <a:pt x="594080" y="1206500"/>
                </a:lnTo>
                <a:lnTo>
                  <a:pt x="594080" y="774700"/>
                </a:lnTo>
                <a:lnTo>
                  <a:pt x="533501" y="774700"/>
                </a:lnTo>
                <a:lnTo>
                  <a:pt x="533400" y="711200"/>
                </a:lnTo>
                <a:lnTo>
                  <a:pt x="533412" y="685800"/>
                </a:lnTo>
                <a:lnTo>
                  <a:pt x="534149" y="660400"/>
                </a:lnTo>
                <a:lnTo>
                  <a:pt x="530110" y="647700"/>
                </a:lnTo>
                <a:lnTo>
                  <a:pt x="416712" y="647700"/>
                </a:lnTo>
                <a:lnTo>
                  <a:pt x="416712" y="1130300"/>
                </a:lnTo>
                <a:lnTo>
                  <a:pt x="416598" y="1143000"/>
                </a:lnTo>
                <a:lnTo>
                  <a:pt x="416420" y="1168400"/>
                </a:lnTo>
                <a:lnTo>
                  <a:pt x="416369" y="1187450"/>
                </a:lnTo>
                <a:lnTo>
                  <a:pt x="416369" y="1422400"/>
                </a:lnTo>
                <a:lnTo>
                  <a:pt x="297129" y="1422400"/>
                </a:lnTo>
                <a:lnTo>
                  <a:pt x="296811" y="1409700"/>
                </a:lnTo>
                <a:lnTo>
                  <a:pt x="296291" y="1384300"/>
                </a:lnTo>
                <a:lnTo>
                  <a:pt x="296405" y="1308100"/>
                </a:lnTo>
                <a:lnTo>
                  <a:pt x="415975" y="1308100"/>
                </a:lnTo>
                <a:lnTo>
                  <a:pt x="416293" y="1346200"/>
                </a:lnTo>
                <a:lnTo>
                  <a:pt x="416369" y="1422400"/>
                </a:lnTo>
                <a:lnTo>
                  <a:pt x="416369" y="1187450"/>
                </a:lnTo>
                <a:lnTo>
                  <a:pt x="416318" y="1206500"/>
                </a:lnTo>
                <a:lnTo>
                  <a:pt x="416039" y="1231900"/>
                </a:lnTo>
                <a:lnTo>
                  <a:pt x="415975" y="1244600"/>
                </a:lnTo>
                <a:lnTo>
                  <a:pt x="295529" y="1244600"/>
                </a:lnTo>
                <a:lnTo>
                  <a:pt x="295630" y="1155700"/>
                </a:lnTo>
                <a:lnTo>
                  <a:pt x="295884" y="1143000"/>
                </a:lnTo>
                <a:lnTo>
                  <a:pt x="297408" y="1143000"/>
                </a:lnTo>
                <a:lnTo>
                  <a:pt x="301345" y="1130300"/>
                </a:lnTo>
                <a:lnTo>
                  <a:pt x="416712" y="1130300"/>
                </a:lnTo>
                <a:lnTo>
                  <a:pt x="416712" y="647700"/>
                </a:lnTo>
                <a:lnTo>
                  <a:pt x="352526" y="647700"/>
                </a:lnTo>
                <a:lnTo>
                  <a:pt x="297078" y="660400"/>
                </a:lnTo>
                <a:lnTo>
                  <a:pt x="257327" y="660400"/>
                </a:lnTo>
                <a:lnTo>
                  <a:pt x="246100" y="673100"/>
                </a:lnTo>
                <a:lnTo>
                  <a:pt x="235712" y="673100"/>
                </a:lnTo>
                <a:lnTo>
                  <a:pt x="226225" y="685800"/>
                </a:lnTo>
                <a:lnTo>
                  <a:pt x="133705" y="800100"/>
                </a:lnTo>
                <a:lnTo>
                  <a:pt x="10401" y="939800"/>
                </a:lnTo>
                <a:lnTo>
                  <a:pt x="6007" y="939800"/>
                </a:lnTo>
                <a:lnTo>
                  <a:pt x="2120" y="952500"/>
                </a:lnTo>
                <a:lnTo>
                  <a:pt x="88" y="965200"/>
                </a:lnTo>
                <a:lnTo>
                  <a:pt x="0" y="977900"/>
                </a:lnTo>
                <a:lnTo>
                  <a:pt x="2438" y="977900"/>
                </a:lnTo>
                <a:lnTo>
                  <a:pt x="2997" y="990600"/>
                </a:lnTo>
                <a:lnTo>
                  <a:pt x="10642" y="990600"/>
                </a:lnTo>
                <a:lnTo>
                  <a:pt x="19723" y="1003300"/>
                </a:lnTo>
                <a:lnTo>
                  <a:pt x="113792" y="1003300"/>
                </a:lnTo>
                <a:lnTo>
                  <a:pt x="117144" y="1016000"/>
                </a:lnTo>
                <a:lnTo>
                  <a:pt x="117983" y="1016000"/>
                </a:lnTo>
                <a:lnTo>
                  <a:pt x="117983" y="1600200"/>
                </a:lnTo>
                <a:lnTo>
                  <a:pt x="83388" y="1600200"/>
                </a:lnTo>
                <a:lnTo>
                  <a:pt x="71031" y="1612900"/>
                </a:lnTo>
                <a:lnTo>
                  <a:pt x="63309" y="1625600"/>
                </a:lnTo>
                <a:lnTo>
                  <a:pt x="60439" y="1638300"/>
                </a:lnTo>
                <a:lnTo>
                  <a:pt x="60350" y="1663700"/>
                </a:lnTo>
                <a:lnTo>
                  <a:pt x="60528" y="1676400"/>
                </a:lnTo>
                <a:lnTo>
                  <a:pt x="63233" y="1701800"/>
                </a:lnTo>
                <a:lnTo>
                  <a:pt x="71234" y="1714500"/>
                </a:lnTo>
                <a:lnTo>
                  <a:pt x="1770761" y="1714500"/>
                </a:lnTo>
                <a:lnTo>
                  <a:pt x="1776336" y="1701800"/>
                </a:lnTo>
                <a:lnTo>
                  <a:pt x="1778558" y="1676400"/>
                </a:lnTo>
                <a:lnTo>
                  <a:pt x="1779181" y="1663700"/>
                </a:lnTo>
                <a:lnTo>
                  <a:pt x="1778292" y="1638300"/>
                </a:lnTo>
                <a:lnTo>
                  <a:pt x="1776044" y="1625600"/>
                </a:lnTo>
                <a:lnTo>
                  <a:pt x="1771180" y="1612900"/>
                </a:lnTo>
                <a:lnTo>
                  <a:pt x="1762226" y="1612900"/>
                </a:lnTo>
                <a:lnTo>
                  <a:pt x="1750390" y="1600200"/>
                </a:lnTo>
                <a:lnTo>
                  <a:pt x="1720646" y="1600200"/>
                </a:lnTo>
                <a:lnTo>
                  <a:pt x="1719935" y="1587500"/>
                </a:lnTo>
                <a:lnTo>
                  <a:pt x="1720113" y="1485900"/>
                </a:lnTo>
                <a:lnTo>
                  <a:pt x="1720176" y="1422400"/>
                </a:lnTo>
                <a:lnTo>
                  <a:pt x="1720240" y="1308100"/>
                </a:lnTo>
                <a:lnTo>
                  <a:pt x="1720227" y="1244600"/>
                </a:lnTo>
                <a:lnTo>
                  <a:pt x="1720113" y="1130300"/>
                </a:lnTo>
                <a:lnTo>
                  <a:pt x="1720049" y="1079500"/>
                </a:lnTo>
                <a:lnTo>
                  <a:pt x="1719910" y="1016000"/>
                </a:lnTo>
                <a:lnTo>
                  <a:pt x="1724850" y="1003300"/>
                </a:lnTo>
                <a:lnTo>
                  <a:pt x="1818411" y="1003300"/>
                </a:lnTo>
                <a:lnTo>
                  <a:pt x="1827491" y="990600"/>
                </a:lnTo>
                <a:lnTo>
                  <a:pt x="1834476" y="990600"/>
                </a:lnTo>
                <a:lnTo>
                  <a:pt x="1837982" y="97790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CF84F623-03A4-484D-9AAB-6260806C24D3}"/>
              </a:ext>
            </a:extLst>
          </p:cNvPr>
          <p:cNvSpPr/>
          <p:nvPr/>
        </p:nvSpPr>
        <p:spPr>
          <a:xfrm>
            <a:off x="4050817" y="2677412"/>
            <a:ext cx="744855" cy="1425575"/>
          </a:xfrm>
          <a:custGeom>
            <a:avLst/>
            <a:gdLst/>
            <a:ahLst/>
            <a:cxnLst/>
            <a:rect l="l" t="t" r="r" b="b"/>
            <a:pathLst>
              <a:path w="744854" h="1425575">
                <a:moveTo>
                  <a:pt x="346595" y="0"/>
                </a:moveTo>
                <a:lnTo>
                  <a:pt x="319768" y="39735"/>
                </a:lnTo>
                <a:lnTo>
                  <a:pt x="293896" y="80153"/>
                </a:lnTo>
                <a:lnTo>
                  <a:pt x="268997" y="121236"/>
                </a:lnTo>
                <a:lnTo>
                  <a:pt x="245087" y="162969"/>
                </a:lnTo>
                <a:lnTo>
                  <a:pt x="222183" y="205334"/>
                </a:lnTo>
                <a:lnTo>
                  <a:pt x="200301" y="248317"/>
                </a:lnTo>
                <a:lnTo>
                  <a:pt x="179458" y="291900"/>
                </a:lnTo>
                <a:lnTo>
                  <a:pt x="159670" y="336067"/>
                </a:lnTo>
                <a:lnTo>
                  <a:pt x="140953" y="380802"/>
                </a:lnTo>
                <a:lnTo>
                  <a:pt x="123324" y="426088"/>
                </a:lnTo>
                <a:lnTo>
                  <a:pt x="106800" y="471910"/>
                </a:lnTo>
                <a:lnTo>
                  <a:pt x="91397" y="518250"/>
                </a:lnTo>
                <a:lnTo>
                  <a:pt x="77131" y="565093"/>
                </a:lnTo>
                <a:lnTo>
                  <a:pt x="64019" y="612422"/>
                </a:lnTo>
                <a:lnTo>
                  <a:pt x="52078" y="660221"/>
                </a:lnTo>
                <a:lnTo>
                  <a:pt x="41324" y="708473"/>
                </a:lnTo>
                <a:lnTo>
                  <a:pt x="31773" y="757163"/>
                </a:lnTo>
                <a:lnTo>
                  <a:pt x="23442" y="806273"/>
                </a:lnTo>
                <a:lnTo>
                  <a:pt x="16348" y="855789"/>
                </a:lnTo>
                <a:lnTo>
                  <a:pt x="10506" y="905692"/>
                </a:lnTo>
                <a:lnTo>
                  <a:pt x="5934" y="955967"/>
                </a:lnTo>
                <a:lnTo>
                  <a:pt x="2648" y="1006598"/>
                </a:lnTo>
                <a:lnTo>
                  <a:pt x="664" y="1057569"/>
                </a:lnTo>
                <a:lnTo>
                  <a:pt x="0" y="1108862"/>
                </a:lnTo>
                <a:lnTo>
                  <a:pt x="738" y="1162563"/>
                </a:lnTo>
                <a:lnTo>
                  <a:pt x="2936" y="1215908"/>
                </a:lnTo>
                <a:lnTo>
                  <a:pt x="6567" y="1268880"/>
                </a:lnTo>
                <a:lnTo>
                  <a:pt x="11604" y="1321462"/>
                </a:lnTo>
                <a:lnTo>
                  <a:pt x="18022" y="1373635"/>
                </a:lnTo>
                <a:lnTo>
                  <a:pt x="25793" y="1425384"/>
                </a:lnTo>
                <a:lnTo>
                  <a:pt x="522363" y="1312037"/>
                </a:lnTo>
                <a:lnTo>
                  <a:pt x="516154" y="1261977"/>
                </a:lnTo>
                <a:lnTo>
                  <a:pt x="511657" y="1211411"/>
                </a:lnTo>
                <a:lnTo>
                  <a:pt x="508922" y="1160364"/>
                </a:lnTo>
                <a:lnTo>
                  <a:pt x="508000" y="1108862"/>
                </a:lnTo>
                <a:lnTo>
                  <a:pt x="508900" y="1057552"/>
                </a:lnTo>
                <a:lnTo>
                  <a:pt x="511580" y="1006689"/>
                </a:lnTo>
                <a:lnTo>
                  <a:pt x="516011" y="956301"/>
                </a:lnTo>
                <a:lnTo>
                  <a:pt x="522161" y="906418"/>
                </a:lnTo>
                <a:lnTo>
                  <a:pt x="530001" y="857071"/>
                </a:lnTo>
                <a:lnTo>
                  <a:pt x="539500" y="808290"/>
                </a:lnTo>
                <a:lnTo>
                  <a:pt x="550628" y="760104"/>
                </a:lnTo>
                <a:lnTo>
                  <a:pt x="563354" y="712544"/>
                </a:lnTo>
                <a:lnTo>
                  <a:pt x="577649" y="665639"/>
                </a:lnTo>
                <a:lnTo>
                  <a:pt x="593481" y="619420"/>
                </a:lnTo>
                <a:lnTo>
                  <a:pt x="610822" y="573915"/>
                </a:lnTo>
                <a:lnTo>
                  <a:pt x="629639" y="529156"/>
                </a:lnTo>
                <a:lnTo>
                  <a:pt x="649904" y="485173"/>
                </a:lnTo>
                <a:lnTo>
                  <a:pt x="671586" y="441994"/>
                </a:lnTo>
                <a:lnTo>
                  <a:pt x="694654" y="399650"/>
                </a:lnTo>
                <a:lnTo>
                  <a:pt x="719079" y="358172"/>
                </a:lnTo>
                <a:lnTo>
                  <a:pt x="744829" y="317588"/>
                </a:lnTo>
                <a:lnTo>
                  <a:pt x="346595" y="0"/>
                </a:lnTo>
                <a:close/>
              </a:path>
            </a:pathLst>
          </a:custGeom>
          <a:solidFill>
            <a:srgbClr val="00B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1A35D587-0570-4334-842F-7012C1BED507}"/>
              </a:ext>
            </a:extLst>
          </p:cNvPr>
          <p:cNvSpPr/>
          <p:nvPr/>
        </p:nvSpPr>
        <p:spPr>
          <a:xfrm>
            <a:off x="6129273" y="1839073"/>
            <a:ext cx="1321435" cy="958215"/>
          </a:xfrm>
          <a:custGeom>
            <a:avLst/>
            <a:gdLst/>
            <a:ahLst/>
            <a:cxnLst/>
            <a:rect l="l" t="t" r="r" b="b"/>
            <a:pathLst>
              <a:path w="1321434" h="958214">
                <a:moveTo>
                  <a:pt x="0" y="0"/>
                </a:moveTo>
                <a:lnTo>
                  <a:pt x="0" y="509409"/>
                </a:lnTo>
                <a:lnTo>
                  <a:pt x="51501" y="514854"/>
                </a:lnTo>
                <a:lnTo>
                  <a:pt x="102453" y="522094"/>
                </a:lnTo>
                <a:lnTo>
                  <a:pt x="152824" y="531098"/>
                </a:lnTo>
                <a:lnTo>
                  <a:pt x="202580" y="541833"/>
                </a:lnTo>
                <a:lnTo>
                  <a:pt x="251689" y="554266"/>
                </a:lnTo>
                <a:lnTo>
                  <a:pt x="300118" y="568365"/>
                </a:lnTo>
                <a:lnTo>
                  <a:pt x="347835" y="584098"/>
                </a:lnTo>
                <a:lnTo>
                  <a:pt x="394808" y="601431"/>
                </a:lnTo>
                <a:lnTo>
                  <a:pt x="441003" y="620333"/>
                </a:lnTo>
                <a:lnTo>
                  <a:pt x="486388" y="640771"/>
                </a:lnTo>
                <a:lnTo>
                  <a:pt x="530930" y="662712"/>
                </a:lnTo>
                <a:lnTo>
                  <a:pt x="574598" y="686124"/>
                </a:lnTo>
                <a:lnTo>
                  <a:pt x="617357" y="710974"/>
                </a:lnTo>
                <a:lnTo>
                  <a:pt x="659177" y="737230"/>
                </a:lnTo>
                <a:lnTo>
                  <a:pt x="700023" y="764860"/>
                </a:lnTo>
                <a:lnTo>
                  <a:pt x="739864" y="793830"/>
                </a:lnTo>
                <a:lnTo>
                  <a:pt x="778667" y="824109"/>
                </a:lnTo>
                <a:lnTo>
                  <a:pt x="816399" y="855663"/>
                </a:lnTo>
                <a:lnTo>
                  <a:pt x="853028" y="888461"/>
                </a:lnTo>
                <a:lnTo>
                  <a:pt x="888521" y="922469"/>
                </a:lnTo>
                <a:lnTo>
                  <a:pt x="922845" y="957656"/>
                </a:lnTo>
                <a:lnTo>
                  <a:pt x="1320863" y="640257"/>
                </a:lnTo>
                <a:lnTo>
                  <a:pt x="1287330" y="604068"/>
                </a:lnTo>
                <a:lnTo>
                  <a:pt x="1252905" y="568735"/>
                </a:lnTo>
                <a:lnTo>
                  <a:pt x="1217606" y="534275"/>
                </a:lnTo>
                <a:lnTo>
                  <a:pt x="1181451" y="500708"/>
                </a:lnTo>
                <a:lnTo>
                  <a:pt x="1144458" y="468052"/>
                </a:lnTo>
                <a:lnTo>
                  <a:pt x="1106645" y="436323"/>
                </a:lnTo>
                <a:lnTo>
                  <a:pt x="1068030" y="405540"/>
                </a:lnTo>
                <a:lnTo>
                  <a:pt x="1028631" y="375721"/>
                </a:lnTo>
                <a:lnTo>
                  <a:pt x="988466" y="346885"/>
                </a:lnTo>
                <a:lnTo>
                  <a:pt x="947553" y="319048"/>
                </a:lnTo>
                <a:lnTo>
                  <a:pt x="905911" y="292229"/>
                </a:lnTo>
                <a:lnTo>
                  <a:pt x="863556" y="266447"/>
                </a:lnTo>
                <a:lnTo>
                  <a:pt x="820508" y="241718"/>
                </a:lnTo>
                <a:lnTo>
                  <a:pt x="776784" y="218061"/>
                </a:lnTo>
                <a:lnTo>
                  <a:pt x="732402" y="195494"/>
                </a:lnTo>
                <a:lnTo>
                  <a:pt x="687381" y="174035"/>
                </a:lnTo>
                <a:lnTo>
                  <a:pt x="641737" y="153701"/>
                </a:lnTo>
                <a:lnTo>
                  <a:pt x="595491" y="134512"/>
                </a:lnTo>
                <a:lnTo>
                  <a:pt x="548658" y="116484"/>
                </a:lnTo>
                <a:lnTo>
                  <a:pt x="501258" y="99636"/>
                </a:lnTo>
                <a:lnTo>
                  <a:pt x="453308" y="83986"/>
                </a:lnTo>
                <a:lnTo>
                  <a:pt x="404826" y="69552"/>
                </a:lnTo>
                <a:lnTo>
                  <a:pt x="355831" y="56351"/>
                </a:lnTo>
                <a:lnTo>
                  <a:pt x="306341" y="44402"/>
                </a:lnTo>
                <a:lnTo>
                  <a:pt x="256373" y="33722"/>
                </a:lnTo>
                <a:lnTo>
                  <a:pt x="205945" y="24331"/>
                </a:lnTo>
                <a:lnTo>
                  <a:pt x="155076" y="16244"/>
                </a:lnTo>
                <a:lnTo>
                  <a:pt x="103783" y="9482"/>
                </a:lnTo>
                <a:lnTo>
                  <a:pt x="52085" y="4061"/>
                </a:lnTo>
                <a:lnTo>
                  <a:pt x="0" y="0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82299F01-E635-4E65-9968-09CFFC3399FC}"/>
              </a:ext>
            </a:extLst>
          </p:cNvPr>
          <p:cNvSpPr/>
          <p:nvPr/>
        </p:nvSpPr>
        <p:spPr>
          <a:xfrm>
            <a:off x="7209573" y="2678454"/>
            <a:ext cx="744220" cy="1428750"/>
          </a:xfrm>
          <a:custGeom>
            <a:avLst/>
            <a:gdLst/>
            <a:ahLst/>
            <a:cxnLst/>
            <a:rect l="l" t="t" r="r" b="b"/>
            <a:pathLst>
              <a:path w="744220" h="1428750">
                <a:moveTo>
                  <a:pt x="398271" y="0"/>
                </a:moveTo>
                <a:lnTo>
                  <a:pt x="0" y="317601"/>
                </a:lnTo>
                <a:lnTo>
                  <a:pt x="25678" y="358147"/>
                </a:lnTo>
                <a:lnTo>
                  <a:pt x="50033" y="399584"/>
                </a:lnTo>
                <a:lnTo>
                  <a:pt x="73037" y="441882"/>
                </a:lnTo>
                <a:lnTo>
                  <a:pt x="94657" y="485012"/>
                </a:lnTo>
                <a:lnTo>
                  <a:pt x="114864" y="528944"/>
                </a:lnTo>
                <a:lnTo>
                  <a:pt x="133629" y="573648"/>
                </a:lnTo>
                <a:lnTo>
                  <a:pt x="150920" y="619094"/>
                </a:lnTo>
                <a:lnTo>
                  <a:pt x="166707" y="665253"/>
                </a:lnTo>
                <a:lnTo>
                  <a:pt x="180961" y="712095"/>
                </a:lnTo>
                <a:lnTo>
                  <a:pt x="193651" y="759589"/>
                </a:lnTo>
                <a:lnTo>
                  <a:pt x="204747" y="807707"/>
                </a:lnTo>
                <a:lnTo>
                  <a:pt x="214218" y="856418"/>
                </a:lnTo>
                <a:lnTo>
                  <a:pt x="222035" y="905693"/>
                </a:lnTo>
                <a:lnTo>
                  <a:pt x="228168" y="955502"/>
                </a:lnTo>
                <a:lnTo>
                  <a:pt x="232586" y="1005814"/>
                </a:lnTo>
                <a:lnTo>
                  <a:pt x="235258" y="1056602"/>
                </a:lnTo>
                <a:lnTo>
                  <a:pt x="236156" y="1107833"/>
                </a:lnTo>
                <a:lnTo>
                  <a:pt x="235198" y="1160362"/>
                </a:lnTo>
                <a:lnTo>
                  <a:pt x="232356" y="1212415"/>
                </a:lnTo>
                <a:lnTo>
                  <a:pt x="227680" y="1263967"/>
                </a:lnTo>
                <a:lnTo>
                  <a:pt x="221221" y="1314996"/>
                </a:lnTo>
                <a:lnTo>
                  <a:pt x="717689" y="1428318"/>
                </a:lnTo>
                <a:lnTo>
                  <a:pt x="725660" y="1375935"/>
                </a:lnTo>
                <a:lnTo>
                  <a:pt x="732244" y="1323117"/>
                </a:lnTo>
                <a:lnTo>
                  <a:pt x="737414" y="1269880"/>
                </a:lnTo>
                <a:lnTo>
                  <a:pt x="741141" y="1216243"/>
                </a:lnTo>
                <a:lnTo>
                  <a:pt x="743398" y="1162221"/>
                </a:lnTo>
                <a:lnTo>
                  <a:pt x="744156" y="1107833"/>
                </a:lnTo>
                <a:lnTo>
                  <a:pt x="743493" y="1056595"/>
                </a:lnTo>
                <a:lnTo>
                  <a:pt x="741513" y="1005680"/>
                </a:lnTo>
                <a:lnTo>
                  <a:pt x="738234" y="955103"/>
                </a:lnTo>
                <a:lnTo>
                  <a:pt x="733672" y="904881"/>
                </a:lnTo>
                <a:lnTo>
                  <a:pt x="727843" y="855030"/>
                </a:lnTo>
                <a:lnTo>
                  <a:pt x="720764" y="805566"/>
                </a:lnTo>
                <a:lnTo>
                  <a:pt x="712451" y="756506"/>
                </a:lnTo>
                <a:lnTo>
                  <a:pt x="702920" y="707866"/>
                </a:lnTo>
                <a:lnTo>
                  <a:pt x="692189" y="659663"/>
                </a:lnTo>
                <a:lnTo>
                  <a:pt x="680273" y="611911"/>
                </a:lnTo>
                <a:lnTo>
                  <a:pt x="667188" y="564629"/>
                </a:lnTo>
                <a:lnTo>
                  <a:pt x="652953" y="517831"/>
                </a:lnTo>
                <a:lnTo>
                  <a:pt x="637581" y="471534"/>
                </a:lnTo>
                <a:lnTo>
                  <a:pt x="621091" y="425755"/>
                </a:lnTo>
                <a:lnTo>
                  <a:pt x="603499" y="380510"/>
                </a:lnTo>
                <a:lnTo>
                  <a:pt x="584821" y="335814"/>
                </a:lnTo>
                <a:lnTo>
                  <a:pt x="565073" y="291685"/>
                </a:lnTo>
                <a:lnTo>
                  <a:pt x="544272" y="248138"/>
                </a:lnTo>
                <a:lnTo>
                  <a:pt x="522434" y="205190"/>
                </a:lnTo>
                <a:lnTo>
                  <a:pt x="499577" y="162857"/>
                </a:lnTo>
                <a:lnTo>
                  <a:pt x="475715" y="121155"/>
                </a:lnTo>
                <a:lnTo>
                  <a:pt x="450866" y="80101"/>
                </a:lnTo>
                <a:lnTo>
                  <a:pt x="425046" y="39710"/>
                </a:lnTo>
                <a:lnTo>
                  <a:pt x="398271" y="0"/>
                </a:lnTo>
                <a:close/>
              </a:path>
            </a:pathLst>
          </a:custGeom>
          <a:solidFill>
            <a:srgbClr val="00B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C7A9A26D-1A86-4291-8119-C39BAF619396}"/>
              </a:ext>
            </a:extLst>
          </p:cNvPr>
          <p:cNvSpPr/>
          <p:nvPr/>
        </p:nvSpPr>
        <p:spPr>
          <a:xfrm>
            <a:off x="4134014" y="4236807"/>
            <a:ext cx="1131570" cy="1249045"/>
          </a:xfrm>
          <a:custGeom>
            <a:avLst/>
            <a:gdLst/>
            <a:ahLst/>
            <a:cxnLst/>
            <a:rect l="l" t="t" r="r" b="b"/>
            <a:pathLst>
              <a:path w="1131570" h="1249045">
                <a:moveTo>
                  <a:pt x="496887" y="0"/>
                </a:moveTo>
                <a:lnTo>
                  <a:pt x="0" y="113410"/>
                </a:lnTo>
                <a:lnTo>
                  <a:pt x="15269" y="161618"/>
                </a:lnTo>
                <a:lnTo>
                  <a:pt x="31746" y="209281"/>
                </a:lnTo>
                <a:lnTo>
                  <a:pt x="49413" y="256379"/>
                </a:lnTo>
                <a:lnTo>
                  <a:pt x="68251" y="302896"/>
                </a:lnTo>
                <a:lnTo>
                  <a:pt x="88242" y="348813"/>
                </a:lnTo>
                <a:lnTo>
                  <a:pt x="109369" y="394112"/>
                </a:lnTo>
                <a:lnTo>
                  <a:pt x="131613" y="438775"/>
                </a:lnTo>
                <a:lnTo>
                  <a:pt x="154955" y="482784"/>
                </a:lnTo>
                <a:lnTo>
                  <a:pt x="179379" y="526121"/>
                </a:lnTo>
                <a:lnTo>
                  <a:pt x="204866" y="568767"/>
                </a:lnTo>
                <a:lnTo>
                  <a:pt x="231398" y="610705"/>
                </a:lnTo>
                <a:lnTo>
                  <a:pt x="258956" y="651916"/>
                </a:lnTo>
                <a:lnTo>
                  <a:pt x="287523" y="692383"/>
                </a:lnTo>
                <a:lnTo>
                  <a:pt x="317080" y="732087"/>
                </a:lnTo>
                <a:lnTo>
                  <a:pt x="347610" y="771010"/>
                </a:lnTo>
                <a:lnTo>
                  <a:pt x="379094" y="809134"/>
                </a:lnTo>
                <a:lnTo>
                  <a:pt x="411514" y="846442"/>
                </a:lnTo>
                <a:lnTo>
                  <a:pt x="444852" y="882914"/>
                </a:lnTo>
                <a:lnTo>
                  <a:pt x="479091" y="918533"/>
                </a:lnTo>
                <a:lnTo>
                  <a:pt x="514211" y="953280"/>
                </a:lnTo>
                <a:lnTo>
                  <a:pt x="550195" y="987139"/>
                </a:lnTo>
                <a:lnTo>
                  <a:pt x="587025" y="1020089"/>
                </a:lnTo>
                <a:lnTo>
                  <a:pt x="624683" y="1052114"/>
                </a:lnTo>
                <a:lnTo>
                  <a:pt x="663150" y="1083196"/>
                </a:lnTo>
                <a:lnTo>
                  <a:pt x="702409" y="1113316"/>
                </a:lnTo>
                <a:lnTo>
                  <a:pt x="742441" y="1142455"/>
                </a:lnTo>
                <a:lnTo>
                  <a:pt x="783229" y="1170597"/>
                </a:lnTo>
                <a:lnTo>
                  <a:pt x="824753" y="1197723"/>
                </a:lnTo>
                <a:lnTo>
                  <a:pt x="866997" y="1223815"/>
                </a:lnTo>
                <a:lnTo>
                  <a:pt x="909942" y="1248854"/>
                </a:lnTo>
                <a:lnTo>
                  <a:pt x="1130947" y="789914"/>
                </a:lnTo>
                <a:lnTo>
                  <a:pt x="1089081" y="763960"/>
                </a:lnTo>
                <a:lnTo>
                  <a:pt x="1048178" y="736634"/>
                </a:lnTo>
                <a:lnTo>
                  <a:pt x="1008271" y="707971"/>
                </a:lnTo>
                <a:lnTo>
                  <a:pt x="969390" y="678002"/>
                </a:lnTo>
                <a:lnTo>
                  <a:pt x="931569" y="646759"/>
                </a:lnTo>
                <a:lnTo>
                  <a:pt x="894840" y="614274"/>
                </a:lnTo>
                <a:lnTo>
                  <a:pt x="859235" y="580580"/>
                </a:lnTo>
                <a:lnTo>
                  <a:pt x="824787" y="545710"/>
                </a:lnTo>
                <a:lnTo>
                  <a:pt x="791527" y="509695"/>
                </a:lnTo>
                <a:lnTo>
                  <a:pt x="759488" y="472568"/>
                </a:lnTo>
                <a:lnTo>
                  <a:pt x="728703" y="434361"/>
                </a:lnTo>
                <a:lnTo>
                  <a:pt x="699203" y="395106"/>
                </a:lnTo>
                <a:lnTo>
                  <a:pt x="671022" y="354836"/>
                </a:lnTo>
                <a:lnTo>
                  <a:pt x="644190" y="313583"/>
                </a:lnTo>
                <a:lnTo>
                  <a:pt x="618741" y="271379"/>
                </a:lnTo>
                <a:lnTo>
                  <a:pt x="594707" y="228257"/>
                </a:lnTo>
                <a:lnTo>
                  <a:pt x="572120" y="184249"/>
                </a:lnTo>
                <a:lnTo>
                  <a:pt x="551012" y="139386"/>
                </a:lnTo>
                <a:lnTo>
                  <a:pt x="531415" y="93703"/>
                </a:lnTo>
                <a:lnTo>
                  <a:pt x="513363" y="47230"/>
                </a:lnTo>
                <a:lnTo>
                  <a:pt x="496887" y="0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154DA000-5E96-49D2-8689-4F694901D739}"/>
              </a:ext>
            </a:extLst>
          </p:cNvPr>
          <p:cNvSpPr/>
          <p:nvPr/>
        </p:nvSpPr>
        <p:spPr>
          <a:xfrm>
            <a:off x="4555236" y="1839072"/>
            <a:ext cx="3314700" cy="3649979"/>
          </a:xfrm>
          <a:custGeom>
            <a:avLst/>
            <a:gdLst/>
            <a:ahLst/>
            <a:cxnLst/>
            <a:rect l="l" t="t" r="r" b="b"/>
            <a:pathLst>
              <a:path w="3314700" h="3649979">
                <a:moveTo>
                  <a:pt x="1320050" y="0"/>
                </a:moveTo>
                <a:lnTo>
                  <a:pt x="1268006" y="4064"/>
                </a:lnTo>
                <a:lnTo>
                  <a:pt x="1216342" y="9474"/>
                </a:lnTo>
                <a:lnTo>
                  <a:pt x="1165098" y="16230"/>
                </a:lnTo>
                <a:lnTo>
                  <a:pt x="1114259" y="24307"/>
                </a:lnTo>
                <a:lnTo>
                  <a:pt x="1063879" y="33680"/>
                </a:lnTo>
                <a:lnTo>
                  <a:pt x="1013942" y="44348"/>
                </a:lnTo>
                <a:lnTo>
                  <a:pt x="964488" y="56273"/>
                </a:lnTo>
                <a:lnTo>
                  <a:pt x="915530" y="69456"/>
                </a:lnTo>
                <a:lnTo>
                  <a:pt x="867092" y="83870"/>
                </a:lnTo>
                <a:lnTo>
                  <a:pt x="819175" y="99491"/>
                </a:lnTo>
                <a:lnTo>
                  <a:pt x="771804" y="116319"/>
                </a:lnTo>
                <a:lnTo>
                  <a:pt x="725004" y="134315"/>
                </a:lnTo>
                <a:lnTo>
                  <a:pt x="678789" y="153479"/>
                </a:lnTo>
                <a:lnTo>
                  <a:pt x="633183" y="173786"/>
                </a:lnTo>
                <a:lnTo>
                  <a:pt x="588187" y="195211"/>
                </a:lnTo>
                <a:lnTo>
                  <a:pt x="543826" y="217741"/>
                </a:lnTo>
                <a:lnTo>
                  <a:pt x="500138" y="241363"/>
                </a:lnTo>
                <a:lnTo>
                  <a:pt x="457111" y="266052"/>
                </a:lnTo>
                <a:lnTo>
                  <a:pt x="414782" y="291807"/>
                </a:lnTo>
                <a:lnTo>
                  <a:pt x="373164" y="318579"/>
                </a:lnTo>
                <a:lnTo>
                  <a:pt x="332270" y="346379"/>
                </a:lnTo>
                <a:lnTo>
                  <a:pt x="292125" y="375170"/>
                </a:lnTo>
                <a:lnTo>
                  <a:pt x="252742" y="404952"/>
                </a:lnTo>
                <a:lnTo>
                  <a:pt x="214147" y="435686"/>
                </a:lnTo>
                <a:lnTo>
                  <a:pt x="176352" y="467360"/>
                </a:lnTo>
                <a:lnTo>
                  <a:pt x="139369" y="499973"/>
                </a:lnTo>
                <a:lnTo>
                  <a:pt x="103225" y="533488"/>
                </a:lnTo>
                <a:lnTo>
                  <a:pt x="67932" y="567905"/>
                </a:lnTo>
                <a:lnTo>
                  <a:pt x="33515" y="603186"/>
                </a:lnTo>
                <a:lnTo>
                  <a:pt x="0" y="639318"/>
                </a:lnTo>
                <a:lnTo>
                  <a:pt x="398030" y="956741"/>
                </a:lnTo>
                <a:lnTo>
                  <a:pt x="432333" y="921639"/>
                </a:lnTo>
                <a:lnTo>
                  <a:pt x="467817" y="887691"/>
                </a:lnTo>
                <a:lnTo>
                  <a:pt x="504431" y="854964"/>
                </a:lnTo>
                <a:lnTo>
                  <a:pt x="542137" y="823468"/>
                </a:lnTo>
                <a:lnTo>
                  <a:pt x="580910" y="793254"/>
                </a:lnTo>
                <a:lnTo>
                  <a:pt x="620725" y="764349"/>
                </a:lnTo>
                <a:lnTo>
                  <a:pt x="661543" y="736777"/>
                </a:lnTo>
                <a:lnTo>
                  <a:pt x="703338" y="710577"/>
                </a:lnTo>
                <a:lnTo>
                  <a:pt x="746061" y="685774"/>
                </a:lnTo>
                <a:lnTo>
                  <a:pt x="789686" y="662406"/>
                </a:lnTo>
                <a:lnTo>
                  <a:pt x="834186" y="640511"/>
                </a:lnTo>
                <a:lnTo>
                  <a:pt x="879525" y="620115"/>
                </a:lnTo>
                <a:lnTo>
                  <a:pt x="925677" y="601256"/>
                </a:lnTo>
                <a:lnTo>
                  <a:pt x="972604" y="583958"/>
                </a:lnTo>
                <a:lnTo>
                  <a:pt x="1020267" y="568261"/>
                </a:lnTo>
                <a:lnTo>
                  <a:pt x="1068641" y="554189"/>
                </a:lnTo>
                <a:lnTo>
                  <a:pt x="1117701" y="541782"/>
                </a:lnTo>
                <a:lnTo>
                  <a:pt x="1167396" y="531063"/>
                </a:lnTo>
                <a:lnTo>
                  <a:pt x="1217714" y="522084"/>
                </a:lnTo>
                <a:lnTo>
                  <a:pt x="1268603" y="514845"/>
                </a:lnTo>
                <a:lnTo>
                  <a:pt x="1320050" y="509409"/>
                </a:lnTo>
                <a:lnTo>
                  <a:pt x="1320050" y="0"/>
                </a:lnTo>
                <a:close/>
              </a:path>
              <a:path w="3314700" h="3649979">
                <a:moveTo>
                  <a:pt x="3314141" y="2515019"/>
                </a:moveTo>
                <a:lnTo>
                  <a:pt x="2817152" y="2401582"/>
                </a:lnTo>
                <a:lnTo>
                  <a:pt x="2800502" y="2448864"/>
                </a:lnTo>
                <a:lnTo>
                  <a:pt x="2782278" y="2495372"/>
                </a:lnTo>
                <a:lnTo>
                  <a:pt x="2762504" y="2541092"/>
                </a:lnTo>
                <a:lnTo>
                  <a:pt x="2741218" y="2585974"/>
                </a:lnTo>
                <a:lnTo>
                  <a:pt x="2718447" y="2630005"/>
                </a:lnTo>
                <a:lnTo>
                  <a:pt x="2694228" y="2673134"/>
                </a:lnTo>
                <a:lnTo>
                  <a:pt x="2668587" y="2715349"/>
                </a:lnTo>
                <a:lnTo>
                  <a:pt x="2641562" y="2756598"/>
                </a:lnTo>
                <a:lnTo>
                  <a:pt x="2613177" y="2796857"/>
                </a:lnTo>
                <a:lnTo>
                  <a:pt x="2583484" y="2836087"/>
                </a:lnTo>
                <a:lnTo>
                  <a:pt x="2552496" y="2874264"/>
                </a:lnTo>
                <a:lnTo>
                  <a:pt x="2520251" y="2911360"/>
                </a:lnTo>
                <a:lnTo>
                  <a:pt x="2486787" y="2947327"/>
                </a:lnTo>
                <a:lnTo>
                  <a:pt x="2452128" y="2982150"/>
                </a:lnTo>
                <a:lnTo>
                  <a:pt x="2416314" y="3015780"/>
                </a:lnTo>
                <a:lnTo>
                  <a:pt x="2379370" y="3048190"/>
                </a:lnTo>
                <a:lnTo>
                  <a:pt x="2341346" y="3079356"/>
                </a:lnTo>
                <a:lnTo>
                  <a:pt x="2302243" y="3109239"/>
                </a:lnTo>
                <a:lnTo>
                  <a:pt x="2262124" y="3137801"/>
                </a:lnTo>
                <a:lnTo>
                  <a:pt x="2221014" y="3165017"/>
                </a:lnTo>
                <a:lnTo>
                  <a:pt x="2178939" y="3190849"/>
                </a:lnTo>
                <a:lnTo>
                  <a:pt x="2399893" y="3649649"/>
                </a:lnTo>
                <a:lnTo>
                  <a:pt x="2442984" y="3624707"/>
                </a:lnTo>
                <a:lnTo>
                  <a:pt x="2485377" y="3598710"/>
                </a:lnTo>
                <a:lnTo>
                  <a:pt x="2527058" y="3571671"/>
                </a:lnTo>
                <a:lnTo>
                  <a:pt x="2567990" y="3543604"/>
                </a:lnTo>
                <a:lnTo>
                  <a:pt x="2608173" y="3514534"/>
                </a:lnTo>
                <a:lnTo>
                  <a:pt x="2647594" y="3484486"/>
                </a:lnTo>
                <a:lnTo>
                  <a:pt x="2686215" y="3453473"/>
                </a:lnTo>
                <a:lnTo>
                  <a:pt x="2724023" y="3421507"/>
                </a:lnTo>
                <a:lnTo>
                  <a:pt x="2761005" y="3388601"/>
                </a:lnTo>
                <a:lnTo>
                  <a:pt x="2797137" y="3354794"/>
                </a:lnTo>
                <a:lnTo>
                  <a:pt x="2832404" y="3320097"/>
                </a:lnTo>
                <a:lnTo>
                  <a:pt x="2866796" y="3284512"/>
                </a:lnTo>
                <a:lnTo>
                  <a:pt x="2900286" y="3248075"/>
                </a:lnTo>
                <a:lnTo>
                  <a:pt x="2932849" y="3210801"/>
                </a:lnTo>
                <a:lnTo>
                  <a:pt x="2964484" y="3172701"/>
                </a:lnTo>
                <a:lnTo>
                  <a:pt x="2995155" y="3133801"/>
                </a:lnTo>
                <a:lnTo>
                  <a:pt x="3024860" y="3094113"/>
                </a:lnTo>
                <a:lnTo>
                  <a:pt x="3053575" y="3053664"/>
                </a:lnTo>
                <a:lnTo>
                  <a:pt x="3081274" y="3012465"/>
                </a:lnTo>
                <a:lnTo>
                  <a:pt x="3107944" y="2970530"/>
                </a:lnTo>
                <a:lnTo>
                  <a:pt x="3133572" y="2927883"/>
                </a:lnTo>
                <a:lnTo>
                  <a:pt x="3158134" y="2884551"/>
                </a:lnTo>
                <a:lnTo>
                  <a:pt x="3181616" y="2840532"/>
                </a:lnTo>
                <a:lnTo>
                  <a:pt x="3203994" y="2795854"/>
                </a:lnTo>
                <a:lnTo>
                  <a:pt x="3225254" y="2750540"/>
                </a:lnTo>
                <a:lnTo>
                  <a:pt x="3245383" y="2704617"/>
                </a:lnTo>
                <a:lnTo>
                  <a:pt x="3264344" y="2658072"/>
                </a:lnTo>
                <a:lnTo>
                  <a:pt x="3282137" y="2610955"/>
                </a:lnTo>
                <a:lnTo>
                  <a:pt x="3298736" y="2563266"/>
                </a:lnTo>
                <a:lnTo>
                  <a:pt x="3314141" y="2515019"/>
                </a:lnTo>
                <a:close/>
              </a:path>
            </a:pathLst>
          </a:custGeom>
          <a:solidFill>
            <a:srgbClr val="FF9E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E5CE95C9-68E4-413A-84B8-EF6F8520F159}"/>
              </a:ext>
            </a:extLst>
          </p:cNvPr>
          <p:cNvSpPr/>
          <p:nvPr/>
        </p:nvSpPr>
        <p:spPr>
          <a:xfrm>
            <a:off x="4333239" y="1194802"/>
            <a:ext cx="163677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2CA968C3-9A49-41BB-BBF4-8E0BE98F2C24}"/>
              </a:ext>
            </a:extLst>
          </p:cNvPr>
          <p:cNvSpPr/>
          <p:nvPr/>
        </p:nvSpPr>
        <p:spPr>
          <a:xfrm>
            <a:off x="4790490" y="165228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59930" y="0"/>
                </a:moveTo>
                <a:lnTo>
                  <a:pt x="311088" y="3285"/>
                </a:lnTo>
                <a:lnTo>
                  <a:pt x="264243" y="12856"/>
                </a:lnTo>
                <a:lnTo>
                  <a:pt x="219825" y="28283"/>
                </a:lnTo>
                <a:lnTo>
                  <a:pt x="178262" y="49138"/>
                </a:lnTo>
                <a:lnTo>
                  <a:pt x="139984" y="74992"/>
                </a:lnTo>
                <a:lnTo>
                  <a:pt x="105417" y="105416"/>
                </a:lnTo>
                <a:lnTo>
                  <a:pt x="74993" y="139981"/>
                </a:lnTo>
                <a:lnTo>
                  <a:pt x="49139" y="178259"/>
                </a:lnTo>
                <a:lnTo>
                  <a:pt x="28283" y="219820"/>
                </a:lnTo>
                <a:lnTo>
                  <a:pt x="12856" y="264236"/>
                </a:lnTo>
                <a:lnTo>
                  <a:pt x="3285" y="311078"/>
                </a:lnTo>
                <a:lnTo>
                  <a:pt x="0" y="359917"/>
                </a:lnTo>
                <a:lnTo>
                  <a:pt x="3285" y="408757"/>
                </a:lnTo>
                <a:lnTo>
                  <a:pt x="12856" y="455599"/>
                </a:lnTo>
                <a:lnTo>
                  <a:pt x="28283" y="500015"/>
                </a:lnTo>
                <a:lnTo>
                  <a:pt x="49139" y="541576"/>
                </a:lnTo>
                <a:lnTo>
                  <a:pt x="74993" y="579854"/>
                </a:lnTo>
                <a:lnTo>
                  <a:pt x="105417" y="614419"/>
                </a:lnTo>
                <a:lnTo>
                  <a:pt x="139984" y="644843"/>
                </a:lnTo>
                <a:lnTo>
                  <a:pt x="178262" y="670697"/>
                </a:lnTo>
                <a:lnTo>
                  <a:pt x="219825" y="691552"/>
                </a:lnTo>
                <a:lnTo>
                  <a:pt x="264243" y="706979"/>
                </a:lnTo>
                <a:lnTo>
                  <a:pt x="311088" y="716550"/>
                </a:lnTo>
                <a:lnTo>
                  <a:pt x="359930" y="719835"/>
                </a:lnTo>
                <a:lnTo>
                  <a:pt x="408767" y="716550"/>
                </a:lnTo>
                <a:lnTo>
                  <a:pt x="455607" y="706979"/>
                </a:lnTo>
                <a:lnTo>
                  <a:pt x="500023" y="691552"/>
                </a:lnTo>
                <a:lnTo>
                  <a:pt x="541583" y="670697"/>
                </a:lnTo>
                <a:lnTo>
                  <a:pt x="579861" y="644843"/>
                </a:lnTo>
                <a:lnTo>
                  <a:pt x="614427" y="614419"/>
                </a:lnTo>
                <a:lnTo>
                  <a:pt x="644852" y="579854"/>
                </a:lnTo>
                <a:lnTo>
                  <a:pt x="670707" y="541576"/>
                </a:lnTo>
                <a:lnTo>
                  <a:pt x="691563" y="500015"/>
                </a:lnTo>
                <a:lnTo>
                  <a:pt x="706991" y="455599"/>
                </a:lnTo>
                <a:lnTo>
                  <a:pt x="716562" y="408757"/>
                </a:lnTo>
                <a:lnTo>
                  <a:pt x="719848" y="359917"/>
                </a:lnTo>
                <a:lnTo>
                  <a:pt x="716562" y="311078"/>
                </a:lnTo>
                <a:lnTo>
                  <a:pt x="706991" y="264236"/>
                </a:lnTo>
                <a:lnTo>
                  <a:pt x="691563" y="219820"/>
                </a:lnTo>
                <a:lnTo>
                  <a:pt x="670707" y="178259"/>
                </a:lnTo>
                <a:lnTo>
                  <a:pt x="644852" y="139981"/>
                </a:lnTo>
                <a:lnTo>
                  <a:pt x="614427" y="105416"/>
                </a:lnTo>
                <a:lnTo>
                  <a:pt x="579861" y="74992"/>
                </a:lnTo>
                <a:lnTo>
                  <a:pt x="541583" y="49138"/>
                </a:lnTo>
                <a:lnTo>
                  <a:pt x="500023" y="28283"/>
                </a:lnTo>
                <a:lnTo>
                  <a:pt x="455607" y="12856"/>
                </a:lnTo>
                <a:lnTo>
                  <a:pt x="408767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8E51CAB2-6E09-4298-ABF4-EEB0FAE6801C}"/>
              </a:ext>
            </a:extLst>
          </p:cNvPr>
          <p:cNvSpPr/>
          <p:nvPr/>
        </p:nvSpPr>
        <p:spPr>
          <a:xfrm>
            <a:off x="4861826" y="1723604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4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4" y="562465"/>
                </a:lnTo>
                <a:lnTo>
                  <a:pt x="421208" y="544966"/>
                </a:lnTo>
                <a:lnTo>
                  <a:pt x="459020" y="521498"/>
                </a:lnTo>
                <a:lnTo>
                  <a:pt x="492644" y="492655"/>
                </a:lnTo>
                <a:lnTo>
                  <a:pt x="521486" y="459030"/>
                </a:lnTo>
                <a:lnTo>
                  <a:pt x="544954" y="421217"/>
                </a:lnTo>
                <a:lnTo>
                  <a:pt x="562452" y="379811"/>
                </a:lnTo>
                <a:lnTo>
                  <a:pt x="573387" y="335405"/>
                </a:lnTo>
                <a:lnTo>
                  <a:pt x="577164" y="288594"/>
                </a:lnTo>
                <a:lnTo>
                  <a:pt x="573387" y="241783"/>
                </a:lnTo>
                <a:lnTo>
                  <a:pt x="562452" y="197377"/>
                </a:lnTo>
                <a:lnTo>
                  <a:pt x="544954" y="155969"/>
                </a:lnTo>
                <a:lnTo>
                  <a:pt x="521486" y="118155"/>
                </a:lnTo>
                <a:lnTo>
                  <a:pt x="492644" y="84528"/>
                </a:lnTo>
                <a:lnTo>
                  <a:pt x="459020" y="55682"/>
                </a:lnTo>
                <a:lnTo>
                  <a:pt x="421208" y="32212"/>
                </a:lnTo>
                <a:lnTo>
                  <a:pt x="379804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0C9D8484-3D74-4A8C-9D2D-84B8323E874A}"/>
              </a:ext>
            </a:extLst>
          </p:cNvPr>
          <p:cNvSpPr txBox="1"/>
          <p:nvPr/>
        </p:nvSpPr>
        <p:spPr>
          <a:xfrm>
            <a:off x="4995151" y="1753018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FF9E1A"/>
                </a:solidFill>
                <a:latin typeface="Verdana"/>
                <a:cs typeface="Verdana"/>
              </a:rPr>
              <a:t>1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9530AF8-87F0-4858-A124-F7493F6B9792}"/>
              </a:ext>
            </a:extLst>
          </p:cNvPr>
          <p:cNvSpPr/>
          <p:nvPr/>
        </p:nvSpPr>
        <p:spPr>
          <a:xfrm>
            <a:off x="6012878" y="1194802"/>
            <a:ext cx="163677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910D87E5-28CF-4396-BA02-0AC60C1F0F8D}"/>
              </a:ext>
            </a:extLst>
          </p:cNvPr>
          <p:cNvSpPr/>
          <p:nvPr/>
        </p:nvSpPr>
        <p:spPr>
          <a:xfrm>
            <a:off x="6470129" y="165228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30" y="0"/>
                </a:moveTo>
                <a:lnTo>
                  <a:pt x="311088" y="3285"/>
                </a:lnTo>
                <a:lnTo>
                  <a:pt x="264243" y="12856"/>
                </a:lnTo>
                <a:lnTo>
                  <a:pt x="219825" y="28283"/>
                </a:lnTo>
                <a:lnTo>
                  <a:pt x="178262" y="49138"/>
                </a:lnTo>
                <a:lnTo>
                  <a:pt x="139984" y="74992"/>
                </a:lnTo>
                <a:lnTo>
                  <a:pt x="105417" y="105416"/>
                </a:lnTo>
                <a:lnTo>
                  <a:pt x="74993" y="139981"/>
                </a:lnTo>
                <a:lnTo>
                  <a:pt x="49139" y="178259"/>
                </a:lnTo>
                <a:lnTo>
                  <a:pt x="28283" y="219820"/>
                </a:lnTo>
                <a:lnTo>
                  <a:pt x="12856" y="264236"/>
                </a:lnTo>
                <a:lnTo>
                  <a:pt x="3285" y="311078"/>
                </a:lnTo>
                <a:lnTo>
                  <a:pt x="0" y="359917"/>
                </a:lnTo>
                <a:lnTo>
                  <a:pt x="3285" y="408757"/>
                </a:lnTo>
                <a:lnTo>
                  <a:pt x="12856" y="455599"/>
                </a:lnTo>
                <a:lnTo>
                  <a:pt x="28283" y="500015"/>
                </a:lnTo>
                <a:lnTo>
                  <a:pt x="49139" y="541576"/>
                </a:lnTo>
                <a:lnTo>
                  <a:pt x="74993" y="579854"/>
                </a:lnTo>
                <a:lnTo>
                  <a:pt x="105417" y="614419"/>
                </a:lnTo>
                <a:lnTo>
                  <a:pt x="139984" y="644843"/>
                </a:lnTo>
                <a:lnTo>
                  <a:pt x="178262" y="670697"/>
                </a:lnTo>
                <a:lnTo>
                  <a:pt x="219825" y="691552"/>
                </a:lnTo>
                <a:lnTo>
                  <a:pt x="264243" y="706979"/>
                </a:lnTo>
                <a:lnTo>
                  <a:pt x="311088" y="716550"/>
                </a:lnTo>
                <a:lnTo>
                  <a:pt x="359930" y="719835"/>
                </a:lnTo>
                <a:lnTo>
                  <a:pt x="408770" y="716550"/>
                </a:lnTo>
                <a:lnTo>
                  <a:pt x="455613" y="706979"/>
                </a:lnTo>
                <a:lnTo>
                  <a:pt x="500030" y="691552"/>
                </a:lnTo>
                <a:lnTo>
                  <a:pt x="541592" y="670697"/>
                </a:lnTo>
                <a:lnTo>
                  <a:pt x="579871" y="644843"/>
                </a:lnTo>
                <a:lnTo>
                  <a:pt x="614438" y="614419"/>
                </a:lnTo>
                <a:lnTo>
                  <a:pt x="644864" y="579854"/>
                </a:lnTo>
                <a:lnTo>
                  <a:pt x="670719" y="541576"/>
                </a:lnTo>
                <a:lnTo>
                  <a:pt x="691575" y="500015"/>
                </a:lnTo>
                <a:lnTo>
                  <a:pt x="707004" y="455599"/>
                </a:lnTo>
                <a:lnTo>
                  <a:pt x="716575" y="408757"/>
                </a:lnTo>
                <a:lnTo>
                  <a:pt x="719861" y="359917"/>
                </a:lnTo>
                <a:lnTo>
                  <a:pt x="716575" y="311078"/>
                </a:lnTo>
                <a:lnTo>
                  <a:pt x="707004" y="264236"/>
                </a:lnTo>
                <a:lnTo>
                  <a:pt x="691575" y="219820"/>
                </a:lnTo>
                <a:lnTo>
                  <a:pt x="670719" y="178259"/>
                </a:lnTo>
                <a:lnTo>
                  <a:pt x="644864" y="139981"/>
                </a:lnTo>
                <a:lnTo>
                  <a:pt x="614438" y="105416"/>
                </a:lnTo>
                <a:lnTo>
                  <a:pt x="579871" y="74992"/>
                </a:lnTo>
                <a:lnTo>
                  <a:pt x="541592" y="49138"/>
                </a:lnTo>
                <a:lnTo>
                  <a:pt x="500030" y="28283"/>
                </a:lnTo>
                <a:lnTo>
                  <a:pt x="455613" y="12856"/>
                </a:lnTo>
                <a:lnTo>
                  <a:pt x="408770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5792078A-7043-4C2E-80E1-A70BC93379CF}"/>
              </a:ext>
            </a:extLst>
          </p:cNvPr>
          <p:cNvSpPr/>
          <p:nvPr/>
        </p:nvSpPr>
        <p:spPr>
          <a:xfrm>
            <a:off x="6541465" y="1723604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5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6" y="562465"/>
                </a:lnTo>
                <a:lnTo>
                  <a:pt x="421211" y="544966"/>
                </a:lnTo>
                <a:lnTo>
                  <a:pt x="459024" y="521498"/>
                </a:lnTo>
                <a:lnTo>
                  <a:pt x="492650" y="492655"/>
                </a:lnTo>
                <a:lnTo>
                  <a:pt x="521495" y="459030"/>
                </a:lnTo>
                <a:lnTo>
                  <a:pt x="544964" y="421217"/>
                </a:lnTo>
                <a:lnTo>
                  <a:pt x="562464" y="379811"/>
                </a:lnTo>
                <a:lnTo>
                  <a:pt x="573399" y="335405"/>
                </a:lnTo>
                <a:lnTo>
                  <a:pt x="577176" y="288594"/>
                </a:lnTo>
                <a:lnTo>
                  <a:pt x="573399" y="241783"/>
                </a:lnTo>
                <a:lnTo>
                  <a:pt x="562464" y="197377"/>
                </a:lnTo>
                <a:lnTo>
                  <a:pt x="544964" y="155969"/>
                </a:lnTo>
                <a:lnTo>
                  <a:pt x="521495" y="118155"/>
                </a:lnTo>
                <a:lnTo>
                  <a:pt x="492650" y="84528"/>
                </a:lnTo>
                <a:lnTo>
                  <a:pt x="459024" y="55682"/>
                </a:lnTo>
                <a:lnTo>
                  <a:pt x="421211" y="32212"/>
                </a:lnTo>
                <a:lnTo>
                  <a:pt x="379806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AC1D2638-50A2-443C-8C41-9253E331C970}"/>
              </a:ext>
            </a:extLst>
          </p:cNvPr>
          <p:cNvSpPr txBox="1"/>
          <p:nvPr/>
        </p:nvSpPr>
        <p:spPr>
          <a:xfrm>
            <a:off x="6674789" y="1753018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FF595A"/>
                </a:solidFill>
                <a:latin typeface="Verdana"/>
                <a:cs typeface="Verdana"/>
              </a:rPr>
              <a:t>4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7AE24EFF-AF84-4ED2-B911-19FA50BD3AF2}"/>
              </a:ext>
            </a:extLst>
          </p:cNvPr>
          <p:cNvSpPr/>
          <p:nvPr/>
        </p:nvSpPr>
        <p:spPr>
          <a:xfrm>
            <a:off x="3253473" y="2651747"/>
            <a:ext cx="163677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47A72751-BA54-438B-89E0-3B4214BE95C4}"/>
              </a:ext>
            </a:extLst>
          </p:cNvPr>
          <p:cNvSpPr/>
          <p:nvPr/>
        </p:nvSpPr>
        <p:spPr>
          <a:xfrm>
            <a:off x="3710724" y="3109226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59930" y="0"/>
                </a:moveTo>
                <a:lnTo>
                  <a:pt x="311088" y="3285"/>
                </a:lnTo>
                <a:lnTo>
                  <a:pt x="264243" y="12856"/>
                </a:lnTo>
                <a:lnTo>
                  <a:pt x="219825" y="28283"/>
                </a:lnTo>
                <a:lnTo>
                  <a:pt x="178262" y="49138"/>
                </a:lnTo>
                <a:lnTo>
                  <a:pt x="139984" y="74992"/>
                </a:lnTo>
                <a:lnTo>
                  <a:pt x="105417" y="105416"/>
                </a:lnTo>
                <a:lnTo>
                  <a:pt x="74993" y="139981"/>
                </a:lnTo>
                <a:lnTo>
                  <a:pt x="49139" y="178259"/>
                </a:lnTo>
                <a:lnTo>
                  <a:pt x="28283" y="219820"/>
                </a:lnTo>
                <a:lnTo>
                  <a:pt x="12856" y="264236"/>
                </a:lnTo>
                <a:lnTo>
                  <a:pt x="3285" y="311078"/>
                </a:lnTo>
                <a:lnTo>
                  <a:pt x="0" y="359917"/>
                </a:lnTo>
                <a:lnTo>
                  <a:pt x="3285" y="408757"/>
                </a:lnTo>
                <a:lnTo>
                  <a:pt x="12856" y="455599"/>
                </a:lnTo>
                <a:lnTo>
                  <a:pt x="28283" y="500015"/>
                </a:lnTo>
                <a:lnTo>
                  <a:pt x="49139" y="541576"/>
                </a:lnTo>
                <a:lnTo>
                  <a:pt x="74993" y="579854"/>
                </a:lnTo>
                <a:lnTo>
                  <a:pt x="105417" y="614419"/>
                </a:lnTo>
                <a:lnTo>
                  <a:pt x="139984" y="644843"/>
                </a:lnTo>
                <a:lnTo>
                  <a:pt x="178262" y="670697"/>
                </a:lnTo>
                <a:lnTo>
                  <a:pt x="219825" y="691552"/>
                </a:lnTo>
                <a:lnTo>
                  <a:pt x="264243" y="706979"/>
                </a:lnTo>
                <a:lnTo>
                  <a:pt x="311088" y="716550"/>
                </a:lnTo>
                <a:lnTo>
                  <a:pt x="359930" y="719835"/>
                </a:lnTo>
                <a:lnTo>
                  <a:pt x="408767" y="716550"/>
                </a:lnTo>
                <a:lnTo>
                  <a:pt x="455607" y="706979"/>
                </a:lnTo>
                <a:lnTo>
                  <a:pt x="500023" y="691552"/>
                </a:lnTo>
                <a:lnTo>
                  <a:pt x="541583" y="670697"/>
                </a:lnTo>
                <a:lnTo>
                  <a:pt x="579861" y="644843"/>
                </a:lnTo>
                <a:lnTo>
                  <a:pt x="614427" y="614419"/>
                </a:lnTo>
                <a:lnTo>
                  <a:pt x="644852" y="579854"/>
                </a:lnTo>
                <a:lnTo>
                  <a:pt x="670707" y="541576"/>
                </a:lnTo>
                <a:lnTo>
                  <a:pt x="691563" y="500015"/>
                </a:lnTo>
                <a:lnTo>
                  <a:pt x="706991" y="455599"/>
                </a:lnTo>
                <a:lnTo>
                  <a:pt x="716562" y="408757"/>
                </a:lnTo>
                <a:lnTo>
                  <a:pt x="719848" y="359917"/>
                </a:lnTo>
                <a:lnTo>
                  <a:pt x="716562" y="311078"/>
                </a:lnTo>
                <a:lnTo>
                  <a:pt x="706991" y="264236"/>
                </a:lnTo>
                <a:lnTo>
                  <a:pt x="691563" y="219820"/>
                </a:lnTo>
                <a:lnTo>
                  <a:pt x="670707" y="178259"/>
                </a:lnTo>
                <a:lnTo>
                  <a:pt x="644852" y="139981"/>
                </a:lnTo>
                <a:lnTo>
                  <a:pt x="614427" y="105416"/>
                </a:lnTo>
                <a:lnTo>
                  <a:pt x="579861" y="74992"/>
                </a:lnTo>
                <a:lnTo>
                  <a:pt x="541583" y="49138"/>
                </a:lnTo>
                <a:lnTo>
                  <a:pt x="500023" y="28283"/>
                </a:lnTo>
                <a:lnTo>
                  <a:pt x="455607" y="12856"/>
                </a:lnTo>
                <a:lnTo>
                  <a:pt x="408767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1">
            <a:extLst>
              <a:ext uri="{FF2B5EF4-FFF2-40B4-BE49-F238E27FC236}">
                <a16:creationId xmlns:a16="http://schemas.microsoft.com/office/drawing/2014/main" id="{FB5B1955-E304-4301-BC3D-8218A7DCB611}"/>
              </a:ext>
            </a:extLst>
          </p:cNvPr>
          <p:cNvSpPr/>
          <p:nvPr/>
        </p:nvSpPr>
        <p:spPr>
          <a:xfrm>
            <a:off x="3782059" y="3180549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4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6" y="562465"/>
                </a:lnTo>
                <a:lnTo>
                  <a:pt x="421211" y="544966"/>
                </a:lnTo>
                <a:lnTo>
                  <a:pt x="459024" y="521498"/>
                </a:lnTo>
                <a:lnTo>
                  <a:pt x="492650" y="492655"/>
                </a:lnTo>
                <a:lnTo>
                  <a:pt x="521495" y="459030"/>
                </a:lnTo>
                <a:lnTo>
                  <a:pt x="544964" y="421217"/>
                </a:lnTo>
                <a:lnTo>
                  <a:pt x="562464" y="379811"/>
                </a:lnTo>
                <a:lnTo>
                  <a:pt x="573399" y="335405"/>
                </a:lnTo>
                <a:lnTo>
                  <a:pt x="577176" y="288594"/>
                </a:lnTo>
                <a:lnTo>
                  <a:pt x="573399" y="241783"/>
                </a:lnTo>
                <a:lnTo>
                  <a:pt x="562464" y="197377"/>
                </a:lnTo>
                <a:lnTo>
                  <a:pt x="544964" y="155969"/>
                </a:lnTo>
                <a:lnTo>
                  <a:pt x="521495" y="118155"/>
                </a:lnTo>
                <a:lnTo>
                  <a:pt x="492650" y="84528"/>
                </a:lnTo>
                <a:lnTo>
                  <a:pt x="459024" y="55682"/>
                </a:lnTo>
                <a:lnTo>
                  <a:pt x="421211" y="32212"/>
                </a:lnTo>
                <a:lnTo>
                  <a:pt x="379806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id="{057434C2-B297-42B3-BF3F-5AB76E03A5CB}"/>
              </a:ext>
            </a:extLst>
          </p:cNvPr>
          <p:cNvSpPr txBox="1"/>
          <p:nvPr/>
        </p:nvSpPr>
        <p:spPr>
          <a:xfrm>
            <a:off x="3915143" y="3124618"/>
            <a:ext cx="300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00B2E2"/>
                </a:solidFill>
                <a:latin typeface="Verdana"/>
                <a:cs typeface="Verdana"/>
              </a:rPr>
              <a:t>2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7" name="object 34">
            <a:extLst>
              <a:ext uri="{FF2B5EF4-FFF2-40B4-BE49-F238E27FC236}">
                <a16:creationId xmlns:a16="http://schemas.microsoft.com/office/drawing/2014/main" id="{6BCAABD8-2E76-4895-9D02-01556FC294BC}"/>
              </a:ext>
            </a:extLst>
          </p:cNvPr>
          <p:cNvSpPr/>
          <p:nvPr/>
        </p:nvSpPr>
        <p:spPr>
          <a:xfrm>
            <a:off x="7092657" y="2651747"/>
            <a:ext cx="163677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5">
            <a:extLst>
              <a:ext uri="{FF2B5EF4-FFF2-40B4-BE49-F238E27FC236}">
                <a16:creationId xmlns:a16="http://schemas.microsoft.com/office/drawing/2014/main" id="{616368E3-A9D9-4860-8617-506E4A285FB8}"/>
              </a:ext>
            </a:extLst>
          </p:cNvPr>
          <p:cNvSpPr/>
          <p:nvPr/>
        </p:nvSpPr>
        <p:spPr>
          <a:xfrm>
            <a:off x="7549908" y="3109226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30" y="0"/>
                </a:moveTo>
                <a:lnTo>
                  <a:pt x="311088" y="3285"/>
                </a:lnTo>
                <a:lnTo>
                  <a:pt x="264243" y="12856"/>
                </a:lnTo>
                <a:lnTo>
                  <a:pt x="219825" y="28283"/>
                </a:lnTo>
                <a:lnTo>
                  <a:pt x="178262" y="49138"/>
                </a:lnTo>
                <a:lnTo>
                  <a:pt x="139984" y="74992"/>
                </a:lnTo>
                <a:lnTo>
                  <a:pt x="105417" y="105416"/>
                </a:lnTo>
                <a:lnTo>
                  <a:pt x="74993" y="139981"/>
                </a:lnTo>
                <a:lnTo>
                  <a:pt x="49139" y="178259"/>
                </a:lnTo>
                <a:lnTo>
                  <a:pt x="28283" y="219820"/>
                </a:lnTo>
                <a:lnTo>
                  <a:pt x="12856" y="264236"/>
                </a:lnTo>
                <a:lnTo>
                  <a:pt x="3285" y="311078"/>
                </a:lnTo>
                <a:lnTo>
                  <a:pt x="0" y="359917"/>
                </a:lnTo>
                <a:lnTo>
                  <a:pt x="3285" y="408757"/>
                </a:lnTo>
                <a:lnTo>
                  <a:pt x="12856" y="455599"/>
                </a:lnTo>
                <a:lnTo>
                  <a:pt x="28283" y="500015"/>
                </a:lnTo>
                <a:lnTo>
                  <a:pt x="49139" y="541576"/>
                </a:lnTo>
                <a:lnTo>
                  <a:pt x="74993" y="579854"/>
                </a:lnTo>
                <a:lnTo>
                  <a:pt x="105417" y="614419"/>
                </a:lnTo>
                <a:lnTo>
                  <a:pt x="139984" y="644843"/>
                </a:lnTo>
                <a:lnTo>
                  <a:pt x="178262" y="670697"/>
                </a:lnTo>
                <a:lnTo>
                  <a:pt x="219825" y="691552"/>
                </a:lnTo>
                <a:lnTo>
                  <a:pt x="264243" y="706979"/>
                </a:lnTo>
                <a:lnTo>
                  <a:pt x="311088" y="716550"/>
                </a:lnTo>
                <a:lnTo>
                  <a:pt x="359930" y="719835"/>
                </a:lnTo>
                <a:lnTo>
                  <a:pt x="408767" y="716550"/>
                </a:lnTo>
                <a:lnTo>
                  <a:pt x="455607" y="706979"/>
                </a:lnTo>
                <a:lnTo>
                  <a:pt x="500023" y="691552"/>
                </a:lnTo>
                <a:lnTo>
                  <a:pt x="541583" y="670697"/>
                </a:lnTo>
                <a:lnTo>
                  <a:pt x="579861" y="644843"/>
                </a:lnTo>
                <a:lnTo>
                  <a:pt x="614427" y="614419"/>
                </a:lnTo>
                <a:lnTo>
                  <a:pt x="644852" y="579854"/>
                </a:lnTo>
                <a:lnTo>
                  <a:pt x="670707" y="541576"/>
                </a:lnTo>
                <a:lnTo>
                  <a:pt x="691563" y="500015"/>
                </a:lnTo>
                <a:lnTo>
                  <a:pt x="706991" y="455599"/>
                </a:lnTo>
                <a:lnTo>
                  <a:pt x="716562" y="408757"/>
                </a:lnTo>
                <a:lnTo>
                  <a:pt x="719848" y="359917"/>
                </a:lnTo>
                <a:lnTo>
                  <a:pt x="716562" y="311078"/>
                </a:lnTo>
                <a:lnTo>
                  <a:pt x="706991" y="264236"/>
                </a:lnTo>
                <a:lnTo>
                  <a:pt x="691563" y="219820"/>
                </a:lnTo>
                <a:lnTo>
                  <a:pt x="670707" y="178259"/>
                </a:lnTo>
                <a:lnTo>
                  <a:pt x="644852" y="139981"/>
                </a:lnTo>
                <a:lnTo>
                  <a:pt x="614427" y="105416"/>
                </a:lnTo>
                <a:lnTo>
                  <a:pt x="579861" y="74992"/>
                </a:lnTo>
                <a:lnTo>
                  <a:pt x="541583" y="49138"/>
                </a:lnTo>
                <a:lnTo>
                  <a:pt x="500023" y="28283"/>
                </a:lnTo>
                <a:lnTo>
                  <a:pt x="455607" y="12856"/>
                </a:lnTo>
                <a:lnTo>
                  <a:pt x="408767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6">
            <a:extLst>
              <a:ext uri="{FF2B5EF4-FFF2-40B4-BE49-F238E27FC236}">
                <a16:creationId xmlns:a16="http://schemas.microsoft.com/office/drawing/2014/main" id="{85AB7D91-7442-40ED-9106-0A20030B84CD}"/>
              </a:ext>
            </a:extLst>
          </p:cNvPr>
          <p:cNvSpPr/>
          <p:nvPr/>
        </p:nvSpPr>
        <p:spPr>
          <a:xfrm>
            <a:off x="7621244" y="3180549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5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6" y="562465"/>
                </a:lnTo>
                <a:lnTo>
                  <a:pt x="421211" y="544966"/>
                </a:lnTo>
                <a:lnTo>
                  <a:pt x="459024" y="521498"/>
                </a:lnTo>
                <a:lnTo>
                  <a:pt x="492650" y="492655"/>
                </a:lnTo>
                <a:lnTo>
                  <a:pt x="521495" y="459030"/>
                </a:lnTo>
                <a:lnTo>
                  <a:pt x="544964" y="421217"/>
                </a:lnTo>
                <a:lnTo>
                  <a:pt x="562464" y="379811"/>
                </a:lnTo>
                <a:lnTo>
                  <a:pt x="573399" y="335405"/>
                </a:lnTo>
                <a:lnTo>
                  <a:pt x="577176" y="288594"/>
                </a:lnTo>
                <a:lnTo>
                  <a:pt x="573399" y="241783"/>
                </a:lnTo>
                <a:lnTo>
                  <a:pt x="562464" y="197377"/>
                </a:lnTo>
                <a:lnTo>
                  <a:pt x="544964" y="155969"/>
                </a:lnTo>
                <a:lnTo>
                  <a:pt x="521495" y="118155"/>
                </a:lnTo>
                <a:lnTo>
                  <a:pt x="492650" y="84528"/>
                </a:lnTo>
                <a:lnTo>
                  <a:pt x="459024" y="55682"/>
                </a:lnTo>
                <a:lnTo>
                  <a:pt x="421211" y="32212"/>
                </a:lnTo>
                <a:lnTo>
                  <a:pt x="379806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7">
            <a:extLst>
              <a:ext uri="{FF2B5EF4-FFF2-40B4-BE49-F238E27FC236}">
                <a16:creationId xmlns:a16="http://schemas.microsoft.com/office/drawing/2014/main" id="{CC0C40F3-D15D-44AE-B34F-C862639CD653}"/>
              </a:ext>
            </a:extLst>
          </p:cNvPr>
          <p:cNvSpPr txBox="1"/>
          <p:nvPr/>
        </p:nvSpPr>
        <p:spPr>
          <a:xfrm>
            <a:off x="7767536" y="3150564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00B2E2"/>
                </a:solidFill>
                <a:latin typeface="Verdana"/>
                <a:cs typeface="Verdana"/>
              </a:rPr>
              <a:t>5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1" name="object 39">
            <a:extLst>
              <a:ext uri="{FF2B5EF4-FFF2-40B4-BE49-F238E27FC236}">
                <a16:creationId xmlns:a16="http://schemas.microsoft.com/office/drawing/2014/main" id="{99765AC5-8234-444F-9365-6FFECB66EF91}"/>
              </a:ext>
            </a:extLst>
          </p:cNvPr>
          <p:cNvSpPr/>
          <p:nvPr/>
        </p:nvSpPr>
        <p:spPr>
          <a:xfrm>
            <a:off x="3681488" y="4276267"/>
            <a:ext cx="163677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0">
            <a:extLst>
              <a:ext uri="{FF2B5EF4-FFF2-40B4-BE49-F238E27FC236}">
                <a16:creationId xmlns:a16="http://schemas.microsoft.com/office/drawing/2014/main" id="{A8598CBC-982D-408F-9B6B-8EEF3E75F0F5}"/>
              </a:ext>
            </a:extLst>
          </p:cNvPr>
          <p:cNvSpPr/>
          <p:nvPr/>
        </p:nvSpPr>
        <p:spPr>
          <a:xfrm>
            <a:off x="4138739" y="473373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59930" y="0"/>
                </a:moveTo>
                <a:lnTo>
                  <a:pt x="311088" y="3285"/>
                </a:lnTo>
                <a:lnTo>
                  <a:pt x="264243" y="12857"/>
                </a:lnTo>
                <a:lnTo>
                  <a:pt x="219825" y="28285"/>
                </a:lnTo>
                <a:lnTo>
                  <a:pt x="178262" y="49141"/>
                </a:lnTo>
                <a:lnTo>
                  <a:pt x="139984" y="74997"/>
                </a:lnTo>
                <a:lnTo>
                  <a:pt x="105417" y="105422"/>
                </a:lnTo>
                <a:lnTo>
                  <a:pt x="74993" y="139989"/>
                </a:lnTo>
                <a:lnTo>
                  <a:pt x="49139" y="178268"/>
                </a:lnTo>
                <a:lnTo>
                  <a:pt x="28283" y="219831"/>
                </a:lnTo>
                <a:lnTo>
                  <a:pt x="12856" y="264248"/>
                </a:lnTo>
                <a:lnTo>
                  <a:pt x="3285" y="311091"/>
                </a:lnTo>
                <a:lnTo>
                  <a:pt x="0" y="359930"/>
                </a:lnTo>
                <a:lnTo>
                  <a:pt x="3285" y="408767"/>
                </a:lnTo>
                <a:lnTo>
                  <a:pt x="12856" y="455607"/>
                </a:lnTo>
                <a:lnTo>
                  <a:pt x="28283" y="500023"/>
                </a:lnTo>
                <a:lnTo>
                  <a:pt x="49139" y="541583"/>
                </a:lnTo>
                <a:lnTo>
                  <a:pt x="74993" y="579861"/>
                </a:lnTo>
                <a:lnTo>
                  <a:pt x="105417" y="614427"/>
                </a:lnTo>
                <a:lnTo>
                  <a:pt x="139984" y="644852"/>
                </a:lnTo>
                <a:lnTo>
                  <a:pt x="178262" y="670707"/>
                </a:lnTo>
                <a:lnTo>
                  <a:pt x="219825" y="691563"/>
                </a:lnTo>
                <a:lnTo>
                  <a:pt x="264243" y="706991"/>
                </a:lnTo>
                <a:lnTo>
                  <a:pt x="311088" y="716562"/>
                </a:lnTo>
                <a:lnTo>
                  <a:pt x="359930" y="719848"/>
                </a:lnTo>
                <a:lnTo>
                  <a:pt x="408767" y="716562"/>
                </a:lnTo>
                <a:lnTo>
                  <a:pt x="455607" y="706991"/>
                </a:lnTo>
                <a:lnTo>
                  <a:pt x="500023" y="691563"/>
                </a:lnTo>
                <a:lnTo>
                  <a:pt x="541583" y="670707"/>
                </a:lnTo>
                <a:lnTo>
                  <a:pt x="579861" y="644852"/>
                </a:lnTo>
                <a:lnTo>
                  <a:pt x="614427" y="614427"/>
                </a:lnTo>
                <a:lnTo>
                  <a:pt x="644852" y="579861"/>
                </a:lnTo>
                <a:lnTo>
                  <a:pt x="670707" y="541583"/>
                </a:lnTo>
                <a:lnTo>
                  <a:pt x="691563" y="500023"/>
                </a:lnTo>
                <a:lnTo>
                  <a:pt x="706991" y="455607"/>
                </a:lnTo>
                <a:lnTo>
                  <a:pt x="716562" y="408767"/>
                </a:lnTo>
                <a:lnTo>
                  <a:pt x="719848" y="359930"/>
                </a:lnTo>
                <a:lnTo>
                  <a:pt x="716562" y="311091"/>
                </a:lnTo>
                <a:lnTo>
                  <a:pt x="706991" y="264248"/>
                </a:lnTo>
                <a:lnTo>
                  <a:pt x="691563" y="219831"/>
                </a:lnTo>
                <a:lnTo>
                  <a:pt x="670707" y="178268"/>
                </a:lnTo>
                <a:lnTo>
                  <a:pt x="644852" y="139989"/>
                </a:lnTo>
                <a:lnTo>
                  <a:pt x="614427" y="105422"/>
                </a:lnTo>
                <a:lnTo>
                  <a:pt x="579861" y="74997"/>
                </a:lnTo>
                <a:lnTo>
                  <a:pt x="541583" y="49141"/>
                </a:lnTo>
                <a:lnTo>
                  <a:pt x="500023" y="28285"/>
                </a:lnTo>
                <a:lnTo>
                  <a:pt x="455607" y="12857"/>
                </a:lnTo>
                <a:lnTo>
                  <a:pt x="408767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1">
            <a:extLst>
              <a:ext uri="{FF2B5EF4-FFF2-40B4-BE49-F238E27FC236}">
                <a16:creationId xmlns:a16="http://schemas.microsoft.com/office/drawing/2014/main" id="{9BAD15AB-0809-4925-AADB-CE9D043232C9}"/>
              </a:ext>
            </a:extLst>
          </p:cNvPr>
          <p:cNvSpPr/>
          <p:nvPr/>
        </p:nvSpPr>
        <p:spPr>
          <a:xfrm>
            <a:off x="4210075" y="4805070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4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6" y="562465"/>
                </a:lnTo>
                <a:lnTo>
                  <a:pt x="421211" y="544966"/>
                </a:lnTo>
                <a:lnTo>
                  <a:pt x="459024" y="521498"/>
                </a:lnTo>
                <a:lnTo>
                  <a:pt x="492650" y="492655"/>
                </a:lnTo>
                <a:lnTo>
                  <a:pt x="521495" y="459030"/>
                </a:lnTo>
                <a:lnTo>
                  <a:pt x="544964" y="421217"/>
                </a:lnTo>
                <a:lnTo>
                  <a:pt x="562464" y="379811"/>
                </a:lnTo>
                <a:lnTo>
                  <a:pt x="573399" y="335405"/>
                </a:lnTo>
                <a:lnTo>
                  <a:pt x="577176" y="288594"/>
                </a:lnTo>
                <a:lnTo>
                  <a:pt x="573399" y="241783"/>
                </a:lnTo>
                <a:lnTo>
                  <a:pt x="562464" y="197377"/>
                </a:lnTo>
                <a:lnTo>
                  <a:pt x="544964" y="155969"/>
                </a:lnTo>
                <a:lnTo>
                  <a:pt x="521495" y="118155"/>
                </a:lnTo>
                <a:lnTo>
                  <a:pt x="492650" y="84528"/>
                </a:lnTo>
                <a:lnTo>
                  <a:pt x="459024" y="55682"/>
                </a:lnTo>
                <a:lnTo>
                  <a:pt x="421211" y="32212"/>
                </a:lnTo>
                <a:lnTo>
                  <a:pt x="379806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2">
            <a:extLst>
              <a:ext uri="{FF2B5EF4-FFF2-40B4-BE49-F238E27FC236}">
                <a16:creationId xmlns:a16="http://schemas.microsoft.com/office/drawing/2014/main" id="{A77EF6E9-0BCE-4479-A7B0-90AA3FB67EE6}"/>
              </a:ext>
            </a:extLst>
          </p:cNvPr>
          <p:cNvSpPr txBox="1"/>
          <p:nvPr/>
        </p:nvSpPr>
        <p:spPr>
          <a:xfrm>
            <a:off x="4347730" y="4783721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0" dirty="0">
                <a:solidFill>
                  <a:srgbClr val="FF595A"/>
                </a:solidFill>
                <a:latin typeface="Verdana"/>
                <a:cs typeface="Verdana"/>
              </a:rPr>
              <a:t>3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5" name="object 44">
            <a:extLst>
              <a:ext uri="{FF2B5EF4-FFF2-40B4-BE49-F238E27FC236}">
                <a16:creationId xmlns:a16="http://schemas.microsoft.com/office/drawing/2014/main" id="{AA713204-B0D7-4211-BC37-D623AB1E98F8}"/>
              </a:ext>
            </a:extLst>
          </p:cNvPr>
          <p:cNvSpPr/>
          <p:nvPr/>
        </p:nvSpPr>
        <p:spPr>
          <a:xfrm>
            <a:off x="6716521" y="4276267"/>
            <a:ext cx="1636763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5">
            <a:extLst>
              <a:ext uri="{FF2B5EF4-FFF2-40B4-BE49-F238E27FC236}">
                <a16:creationId xmlns:a16="http://schemas.microsoft.com/office/drawing/2014/main" id="{E20C9CD4-C941-4CAD-9D1E-6DD14946269E}"/>
              </a:ext>
            </a:extLst>
          </p:cNvPr>
          <p:cNvSpPr/>
          <p:nvPr/>
        </p:nvSpPr>
        <p:spPr>
          <a:xfrm>
            <a:off x="7173760" y="473373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30" y="0"/>
                </a:moveTo>
                <a:lnTo>
                  <a:pt x="311088" y="3285"/>
                </a:lnTo>
                <a:lnTo>
                  <a:pt x="264243" y="12857"/>
                </a:lnTo>
                <a:lnTo>
                  <a:pt x="219825" y="28285"/>
                </a:lnTo>
                <a:lnTo>
                  <a:pt x="178262" y="49141"/>
                </a:lnTo>
                <a:lnTo>
                  <a:pt x="139984" y="74997"/>
                </a:lnTo>
                <a:lnTo>
                  <a:pt x="105417" y="105422"/>
                </a:lnTo>
                <a:lnTo>
                  <a:pt x="74993" y="139989"/>
                </a:lnTo>
                <a:lnTo>
                  <a:pt x="49139" y="178268"/>
                </a:lnTo>
                <a:lnTo>
                  <a:pt x="28283" y="219831"/>
                </a:lnTo>
                <a:lnTo>
                  <a:pt x="12856" y="264248"/>
                </a:lnTo>
                <a:lnTo>
                  <a:pt x="3285" y="311091"/>
                </a:lnTo>
                <a:lnTo>
                  <a:pt x="0" y="359930"/>
                </a:lnTo>
                <a:lnTo>
                  <a:pt x="3285" y="408767"/>
                </a:lnTo>
                <a:lnTo>
                  <a:pt x="12856" y="455607"/>
                </a:lnTo>
                <a:lnTo>
                  <a:pt x="28283" y="500023"/>
                </a:lnTo>
                <a:lnTo>
                  <a:pt x="49139" y="541583"/>
                </a:lnTo>
                <a:lnTo>
                  <a:pt x="74993" y="579861"/>
                </a:lnTo>
                <a:lnTo>
                  <a:pt x="105417" y="614427"/>
                </a:lnTo>
                <a:lnTo>
                  <a:pt x="139984" y="644852"/>
                </a:lnTo>
                <a:lnTo>
                  <a:pt x="178262" y="670707"/>
                </a:lnTo>
                <a:lnTo>
                  <a:pt x="219825" y="691563"/>
                </a:lnTo>
                <a:lnTo>
                  <a:pt x="264243" y="706991"/>
                </a:lnTo>
                <a:lnTo>
                  <a:pt x="311088" y="716562"/>
                </a:lnTo>
                <a:lnTo>
                  <a:pt x="359930" y="719848"/>
                </a:lnTo>
                <a:lnTo>
                  <a:pt x="408770" y="716562"/>
                </a:lnTo>
                <a:lnTo>
                  <a:pt x="455613" y="706991"/>
                </a:lnTo>
                <a:lnTo>
                  <a:pt x="500030" y="691563"/>
                </a:lnTo>
                <a:lnTo>
                  <a:pt x="541592" y="670707"/>
                </a:lnTo>
                <a:lnTo>
                  <a:pt x="579871" y="644852"/>
                </a:lnTo>
                <a:lnTo>
                  <a:pt x="614438" y="614427"/>
                </a:lnTo>
                <a:lnTo>
                  <a:pt x="644864" y="579861"/>
                </a:lnTo>
                <a:lnTo>
                  <a:pt x="670719" y="541583"/>
                </a:lnTo>
                <a:lnTo>
                  <a:pt x="691575" y="500023"/>
                </a:lnTo>
                <a:lnTo>
                  <a:pt x="707004" y="455607"/>
                </a:lnTo>
                <a:lnTo>
                  <a:pt x="716575" y="408767"/>
                </a:lnTo>
                <a:lnTo>
                  <a:pt x="719861" y="359930"/>
                </a:lnTo>
                <a:lnTo>
                  <a:pt x="716575" y="311091"/>
                </a:lnTo>
                <a:lnTo>
                  <a:pt x="707004" y="264248"/>
                </a:lnTo>
                <a:lnTo>
                  <a:pt x="691575" y="219831"/>
                </a:lnTo>
                <a:lnTo>
                  <a:pt x="670719" y="178268"/>
                </a:lnTo>
                <a:lnTo>
                  <a:pt x="644864" y="139989"/>
                </a:lnTo>
                <a:lnTo>
                  <a:pt x="614438" y="105422"/>
                </a:lnTo>
                <a:lnTo>
                  <a:pt x="579871" y="74997"/>
                </a:lnTo>
                <a:lnTo>
                  <a:pt x="541592" y="49141"/>
                </a:lnTo>
                <a:lnTo>
                  <a:pt x="500030" y="28285"/>
                </a:lnTo>
                <a:lnTo>
                  <a:pt x="455613" y="12857"/>
                </a:lnTo>
                <a:lnTo>
                  <a:pt x="408770" y="3285"/>
                </a:lnTo>
                <a:lnTo>
                  <a:pt x="359930" y="0"/>
                </a:lnTo>
                <a:close/>
              </a:path>
            </a:pathLst>
          </a:custGeom>
          <a:solidFill>
            <a:srgbClr val="009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6">
            <a:extLst>
              <a:ext uri="{FF2B5EF4-FFF2-40B4-BE49-F238E27FC236}">
                <a16:creationId xmlns:a16="http://schemas.microsoft.com/office/drawing/2014/main" id="{DD5FDBC8-CC03-4FC8-B5B3-7DB2DBCD40A5}"/>
              </a:ext>
            </a:extLst>
          </p:cNvPr>
          <p:cNvSpPr/>
          <p:nvPr/>
        </p:nvSpPr>
        <p:spPr>
          <a:xfrm>
            <a:off x="7245108" y="4805070"/>
            <a:ext cx="577215" cy="577215"/>
          </a:xfrm>
          <a:custGeom>
            <a:avLst/>
            <a:gdLst/>
            <a:ahLst/>
            <a:cxnLst/>
            <a:rect l="l" t="t" r="r" b="b"/>
            <a:pathLst>
              <a:path w="577215" h="577214">
                <a:moveTo>
                  <a:pt x="288594" y="0"/>
                </a:moveTo>
                <a:lnTo>
                  <a:pt x="241783" y="3777"/>
                </a:lnTo>
                <a:lnTo>
                  <a:pt x="197377" y="14712"/>
                </a:lnTo>
                <a:lnTo>
                  <a:pt x="155969" y="32212"/>
                </a:lnTo>
                <a:lnTo>
                  <a:pt x="118155" y="55682"/>
                </a:lnTo>
                <a:lnTo>
                  <a:pt x="84528" y="84528"/>
                </a:lnTo>
                <a:lnTo>
                  <a:pt x="55682" y="118155"/>
                </a:lnTo>
                <a:lnTo>
                  <a:pt x="32212" y="155969"/>
                </a:lnTo>
                <a:lnTo>
                  <a:pt x="14712" y="197377"/>
                </a:lnTo>
                <a:lnTo>
                  <a:pt x="3777" y="241783"/>
                </a:lnTo>
                <a:lnTo>
                  <a:pt x="0" y="288594"/>
                </a:lnTo>
                <a:lnTo>
                  <a:pt x="3777" y="335405"/>
                </a:lnTo>
                <a:lnTo>
                  <a:pt x="14712" y="379811"/>
                </a:lnTo>
                <a:lnTo>
                  <a:pt x="32212" y="421217"/>
                </a:lnTo>
                <a:lnTo>
                  <a:pt x="55682" y="459030"/>
                </a:lnTo>
                <a:lnTo>
                  <a:pt x="84528" y="492655"/>
                </a:lnTo>
                <a:lnTo>
                  <a:pt x="118155" y="521498"/>
                </a:lnTo>
                <a:lnTo>
                  <a:pt x="155969" y="544966"/>
                </a:lnTo>
                <a:lnTo>
                  <a:pt x="197377" y="562465"/>
                </a:lnTo>
                <a:lnTo>
                  <a:pt x="241783" y="573399"/>
                </a:lnTo>
                <a:lnTo>
                  <a:pt x="288594" y="577176"/>
                </a:lnTo>
                <a:lnTo>
                  <a:pt x="335402" y="573399"/>
                </a:lnTo>
                <a:lnTo>
                  <a:pt x="379806" y="562465"/>
                </a:lnTo>
                <a:lnTo>
                  <a:pt x="421211" y="544966"/>
                </a:lnTo>
                <a:lnTo>
                  <a:pt x="459024" y="521498"/>
                </a:lnTo>
                <a:lnTo>
                  <a:pt x="492650" y="492655"/>
                </a:lnTo>
                <a:lnTo>
                  <a:pt x="521495" y="459030"/>
                </a:lnTo>
                <a:lnTo>
                  <a:pt x="544964" y="421217"/>
                </a:lnTo>
                <a:lnTo>
                  <a:pt x="562464" y="379811"/>
                </a:lnTo>
                <a:lnTo>
                  <a:pt x="573399" y="335405"/>
                </a:lnTo>
                <a:lnTo>
                  <a:pt x="577176" y="288594"/>
                </a:lnTo>
                <a:lnTo>
                  <a:pt x="573399" y="241783"/>
                </a:lnTo>
                <a:lnTo>
                  <a:pt x="562464" y="197377"/>
                </a:lnTo>
                <a:lnTo>
                  <a:pt x="544964" y="155969"/>
                </a:lnTo>
                <a:lnTo>
                  <a:pt x="521495" y="118155"/>
                </a:lnTo>
                <a:lnTo>
                  <a:pt x="492650" y="84528"/>
                </a:lnTo>
                <a:lnTo>
                  <a:pt x="459024" y="55682"/>
                </a:lnTo>
                <a:lnTo>
                  <a:pt x="421211" y="32212"/>
                </a:lnTo>
                <a:lnTo>
                  <a:pt x="379806" y="14712"/>
                </a:lnTo>
                <a:lnTo>
                  <a:pt x="335402" y="3777"/>
                </a:lnTo>
                <a:lnTo>
                  <a:pt x="288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7">
            <a:extLst>
              <a:ext uri="{FF2B5EF4-FFF2-40B4-BE49-F238E27FC236}">
                <a16:creationId xmlns:a16="http://schemas.microsoft.com/office/drawing/2014/main" id="{C27D0E06-D5CC-4B96-B54B-AC7EFB4F3221}"/>
              </a:ext>
            </a:extLst>
          </p:cNvPr>
          <p:cNvSpPr txBox="1"/>
          <p:nvPr/>
        </p:nvSpPr>
        <p:spPr>
          <a:xfrm>
            <a:off x="147429" y="1602790"/>
            <a:ext cx="2651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PENGUATAN </a:t>
            </a:r>
            <a:r>
              <a:rPr sz="1600" b="1" spc="-114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SDM </a:t>
            </a:r>
            <a:r>
              <a:rPr sz="1600" b="1" spc="-13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SMK</a:t>
            </a:r>
            <a:r>
              <a:rPr sz="1600" b="1" spc="-11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600" b="1" spc="-12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PK</a:t>
            </a:r>
            <a:endParaRPr sz="160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9D1EE727-D795-457F-9827-AE0217C4D528}"/>
              </a:ext>
            </a:extLst>
          </p:cNvPr>
          <p:cNvSpPr txBox="1"/>
          <p:nvPr/>
        </p:nvSpPr>
        <p:spPr>
          <a:xfrm>
            <a:off x="147429" y="2938716"/>
            <a:ext cx="3719195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PEMBELAJARAN</a:t>
            </a:r>
            <a:r>
              <a:rPr sz="1600" b="1" spc="-10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600" b="1" spc="-15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KOMPETENSI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687445" algn="l"/>
              </a:tabLst>
            </a:pPr>
            <a:r>
              <a:rPr sz="1600" b="1" u="sng" spc="-1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SIAP </a:t>
            </a:r>
            <a:r>
              <a:rPr sz="1600" b="1" u="sng" spc="-14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KERJA </a:t>
            </a:r>
            <a:r>
              <a:rPr sz="1600" b="1" u="sng" spc="-1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DAN</a:t>
            </a:r>
            <a:r>
              <a:rPr sz="1600" b="1" u="sng" spc="-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1600" b="1" u="sng" spc="-1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BERKARAKTER	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pPr marL="12700" marR="327025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Arial"/>
                <a:cs typeface="Arial"/>
              </a:rPr>
              <a:t>Penyelenggaraan </a:t>
            </a:r>
            <a:r>
              <a:rPr sz="1200" spc="-5" dirty="0">
                <a:latin typeface="Arial"/>
                <a:cs typeface="Arial"/>
              </a:rPr>
              <a:t>pembelajaran </a:t>
            </a:r>
            <a:r>
              <a:rPr sz="1200" dirty="0">
                <a:latin typeface="Arial"/>
                <a:cs typeface="Arial"/>
              </a:rPr>
              <a:t>yang </a:t>
            </a:r>
            <a:r>
              <a:rPr sz="1200" spc="-5" dirty="0">
                <a:latin typeface="Arial"/>
                <a:cs typeface="Arial"/>
              </a:rPr>
              <a:t>berorientasi  pada </a:t>
            </a:r>
            <a:r>
              <a:rPr sz="1200" b="1" dirty="0">
                <a:latin typeface="Arial"/>
                <a:cs typeface="Arial"/>
              </a:rPr>
              <a:t>penguatan </a:t>
            </a:r>
            <a:r>
              <a:rPr sz="1200" b="1" spc="-5" dirty="0">
                <a:latin typeface="Arial"/>
                <a:cs typeface="Arial"/>
              </a:rPr>
              <a:t>kompetensi sesuai </a:t>
            </a:r>
            <a:r>
              <a:rPr sz="1200" b="1" dirty="0">
                <a:latin typeface="Arial"/>
                <a:cs typeface="Arial"/>
              </a:rPr>
              <a:t>dengan  </a:t>
            </a:r>
            <a:r>
              <a:rPr sz="1200" b="1" spc="-5" dirty="0" err="1">
                <a:latin typeface="Arial"/>
                <a:cs typeface="Arial"/>
              </a:rPr>
              <a:t>kebutuhan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dunia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kerja</a:t>
            </a:r>
            <a:r>
              <a:rPr sz="1200" spc="-5" dirty="0">
                <a:latin typeface="Arial"/>
                <a:cs typeface="Arial"/>
              </a:rPr>
              <a:t>, dan pengembangan </a:t>
            </a:r>
            <a:r>
              <a:rPr sz="1200" dirty="0">
                <a:latin typeface="Arial"/>
                <a:cs typeface="Arial"/>
              </a:rPr>
              <a:t>karakter yang sesuai  </a:t>
            </a:r>
            <a:r>
              <a:rPr sz="1200" spc="-5" dirty="0">
                <a:latin typeface="Arial"/>
                <a:cs typeface="Arial"/>
              </a:rPr>
              <a:t>nilai-nilai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Pancasila</a:t>
            </a:r>
          </a:p>
        </p:txBody>
      </p:sp>
      <p:sp>
        <p:nvSpPr>
          <p:cNvPr id="40" name="object 49">
            <a:extLst>
              <a:ext uri="{FF2B5EF4-FFF2-40B4-BE49-F238E27FC236}">
                <a16:creationId xmlns:a16="http://schemas.microsoft.com/office/drawing/2014/main" id="{13897DE7-7D6D-4EAF-AF69-57D6BD9B1137}"/>
              </a:ext>
            </a:extLst>
          </p:cNvPr>
          <p:cNvSpPr txBox="1"/>
          <p:nvPr/>
        </p:nvSpPr>
        <p:spPr>
          <a:xfrm>
            <a:off x="147429" y="5217160"/>
            <a:ext cx="39636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Bantuan </a:t>
            </a:r>
            <a:r>
              <a:rPr sz="1200" b="1" dirty="0">
                <a:latin typeface="Arial"/>
                <a:cs typeface="Arial"/>
              </a:rPr>
              <a:t>dana hibah </a:t>
            </a:r>
            <a:r>
              <a:rPr sz="1200" spc="-5" dirty="0">
                <a:latin typeface="Arial"/>
                <a:cs typeface="Arial"/>
              </a:rPr>
              <a:t>untuk peningkatan </a:t>
            </a:r>
            <a:r>
              <a:rPr sz="1200" dirty="0">
                <a:latin typeface="Arial"/>
                <a:cs typeface="Arial"/>
              </a:rPr>
              <a:t>sarana  </a:t>
            </a:r>
            <a:r>
              <a:rPr sz="1200" spc="-5" dirty="0">
                <a:latin typeface="Arial"/>
                <a:cs typeface="Arial"/>
              </a:rPr>
              <a:t>prasarana </a:t>
            </a:r>
            <a:r>
              <a:rPr sz="1200" dirty="0">
                <a:latin typeface="Arial"/>
                <a:cs typeface="Arial"/>
              </a:rPr>
              <a:t>yang </a:t>
            </a:r>
            <a:r>
              <a:rPr sz="1200" spc="-5" dirty="0">
                <a:latin typeface="Arial"/>
                <a:cs typeface="Arial"/>
              </a:rPr>
              <a:t>berfokus pada alat dan </a:t>
            </a:r>
            <a:r>
              <a:rPr sz="1200" dirty="0">
                <a:latin typeface="Arial"/>
                <a:cs typeface="Arial"/>
              </a:rPr>
              <a:t>kelengkapan  sarana </a:t>
            </a:r>
            <a:r>
              <a:rPr sz="1200" spc="-5" dirty="0">
                <a:latin typeface="Arial"/>
                <a:cs typeface="Arial"/>
              </a:rPr>
              <a:t>belajar praktik </a:t>
            </a:r>
            <a:r>
              <a:rPr sz="1200" dirty="0">
                <a:latin typeface="Arial"/>
                <a:cs typeface="Arial"/>
              </a:rPr>
              <a:t>siswa yang </a:t>
            </a:r>
            <a:r>
              <a:rPr sz="1200" spc="-5" dirty="0" err="1">
                <a:latin typeface="Arial"/>
                <a:cs typeface="Arial"/>
              </a:rPr>
              <a:t>berstandar</a:t>
            </a:r>
            <a:r>
              <a:rPr sz="1200" spc="-5" dirty="0">
                <a:latin typeface="Arial"/>
                <a:cs typeface="Arial"/>
              </a:rPr>
              <a:t> dunia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kerja.</a:t>
            </a:r>
          </a:p>
        </p:txBody>
      </p:sp>
      <p:sp>
        <p:nvSpPr>
          <p:cNvPr id="41" name="object 50">
            <a:extLst>
              <a:ext uri="{FF2B5EF4-FFF2-40B4-BE49-F238E27FC236}">
                <a16:creationId xmlns:a16="http://schemas.microsoft.com/office/drawing/2014/main" id="{1A00BA20-76EF-4E79-82A2-77721D129848}"/>
              </a:ext>
            </a:extLst>
          </p:cNvPr>
          <p:cNvSpPr txBox="1"/>
          <p:nvPr/>
        </p:nvSpPr>
        <p:spPr>
          <a:xfrm>
            <a:off x="147429" y="4621606"/>
            <a:ext cx="3220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PENGUATAN </a:t>
            </a:r>
            <a:r>
              <a:rPr sz="1600" b="1" spc="-114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BELAJAR </a:t>
            </a:r>
            <a:r>
              <a:rPr sz="1600" b="1" spc="-15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PRAKTIK  </a:t>
            </a:r>
            <a:r>
              <a:rPr sz="1600" b="1" spc="-13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PESERTA</a:t>
            </a:r>
            <a:r>
              <a:rPr sz="1600" b="1" spc="-10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600" b="1" spc="-22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DIDIK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2" name="object 51">
            <a:extLst>
              <a:ext uri="{FF2B5EF4-FFF2-40B4-BE49-F238E27FC236}">
                <a16:creationId xmlns:a16="http://schemas.microsoft.com/office/drawing/2014/main" id="{21F5112E-BE70-4A4D-BD32-CDB912C206AB}"/>
              </a:ext>
            </a:extLst>
          </p:cNvPr>
          <p:cNvSpPr txBox="1"/>
          <p:nvPr/>
        </p:nvSpPr>
        <p:spPr>
          <a:xfrm>
            <a:off x="7587830" y="1971357"/>
            <a:ext cx="43383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Pendampingan </a:t>
            </a:r>
            <a:r>
              <a:rPr sz="1200" spc="-5" dirty="0">
                <a:latin typeface="Arial"/>
                <a:cs typeface="Arial"/>
              </a:rPr>
              <a:t>pada </a:t>
            </a:r>
            <a:r>
              <a:rPr sz="1200" dirty="0">
                <a:latin typeface="Arial"/>
                <a:cs typeface="Arial"/>
              </a:rPr>
              <a:t>sekolah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untuk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melaksanakan</a:t>
            </a:r>
            <a:r>
              <a:rPr sz="1200" dirty="0">
                <a:latin typeface="Arial"/>
                <a:cs typeface="Arial"/>
              </a:rPr>
              <a:t>  </a:t>
            </a:r>
            <a:r>
              <a:rPr lang="en-ID" sz="1200" b="1" spc="-5" dirty="0" err="1">
                <a:latin typeface="Arial"/>
                <a:cs typeface="Arial"/>
              </a:rPr>
              <a:t>manajemen</a:t>
            </a:r>
            <a:r>
              <a:rPr lang="en-ID" sz="1200" b="1" spc="-5" dirty="0">
                <a:latin typeface="Arial"/>
                <a:cs typeface="Arial"/>
              </a:rPr>
              <a:t> </a:t>
            </a:r>
            <a:r>
              <a:rPr lang="en-ID" sz="1200" b="1" dirty="0" err="1">
                <a:latin typeface="Arial"/>
                <a:cs typeface="Arial"/>
              </a:rPr>
              <a:t>berbasis</a:t>
            </a:r>
            <a:r>
              <a:rPr lang="en-ID" sz="1200" b="1" dirty="0">
                <a:latin typeface="Arial"/>
                <a:cs typeface="Arial"/>
              </a:rPr>
              <a:t> </a:t>
            </a:r>
            <a:r>
              <a:rPr lang="en-ID" sz="1200" b="1" spc="-5" dirty="0" err="1">
                <a:latin typeface="Arial"/>
                <a:cs typeface="Arial"/>
              </a:rPr>
              <a:t>sekolah</a:t>
            </a:r>
            <a:r>
              <a:rPr lang="en-ID" sz="1200" b="1" spc="-5" dirty="0">
                <a:latin typeface="Arial"/>
                <a:cs typeface="Arial"/>
              </a:rPr>
              <a:t>,</a:t>
            </a:r>
            <a:r>
              <a:rPr lang="en-ID" sz="1200" b="1" spc="-75" dirty="0">
                <a:latin typeface="Arial"/>
                <a:cs typeface="Arial"/>
              </a:rPr>
              <a:t> </a:t>
            </a:r>
            <a:r>
              <a:rPr lang="en-ID" sz="1200" b="1" dirty="0" err="1">
                <a:latin typeface="Arial"/>
                <a:cs typeface="Arial"/>
              </a:rPr>
              <a:t>termasuk</a:t>
            </a:r>
            <a:r>
              <a:rPr lang="en-ID" sz="1200" b="1" spc="-20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perencanaan</a:t>
            </a:r>
            <a:r>
              <a:rPr sz="1200" b="1" dirty="0">
                <a:latin typeface="Arial"/>
                <a:cs typeface="Arial"/>
              </a:rPr>
              <a:t>  berdasarkan </a:t>
            </a:r>
            <a:r>
              <a:rPr sz="1200" b="1" spc="-5" dirty="0">
                <a:latin typeface="Arial"/>
                <a:cs typeface="Arial"/>
              </a:rPr>
              <a:t>evaluasi </a:t>
            </a:r>
            <a:r>
              <a:rPr sz="1200" b="1" dirty="0">
                <a:latin typeface="Arial"/>
                <a:cs typeface="Arial"/>
              </a:rPr>
              <a:t>data dan penggunaan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platform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digital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52">
            <a:extLst>
              <a:ext uri="{FF2B5EF4-FFF2-40B4-BE49-F238E27FC236}">
                <a16:creationId xmlns:a16="http://schemas.microsoft.com/office/drawing/2014/main" id="{8B2B746A-72B0-46DD-81C1-CD1491FEF6E8}"/>
              </a:ext>
            </a:extLst>
          </p:cNvPr>
          <p:cNvSpPr txBox="1">
            <a:spLocks/>
          </p:cNvSpPr>
          <p:nvPr/>
        </p:nvSpPr>
        <p:spPr>
          <a:xfrm>
            <a:off x="7375626" y="1577390"/>
            <a:ext cx="454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1800" b="1" spc="-145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MANAJEMEN </a:t>
            </a:r>
            <a:r>
              <a:rPr lang="en-ID" sz="1800" b="1" spc="-12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SEKOLAH </a:t>
            </a:r>
            <a:r>
              <a:rPr lang="en-ID" sz="1800" b="1" spc="-155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BERBASIS</a:t>
            </a:r>
            <a:r>
              <a:rPr lang="en-ID" sz="1800" b="1" spc="-105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ID" sz="1800" b="1" spc="-16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DATA</a:t>
            </a:r>
            <a:endParaRPr lang="en-ID" sz="18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4" name="object 53">
            <a:extLst>
              <a:ext uri="{FF2B5EF4-FFF2-40B4-BE49-F238E27FC236}">
                <a16:creationId xmlns:a16="http://schemas.microsoft.com/office/drawing/2014/main" id="{71059AEA-50AB-4BC6-831A-DC9320C3556E}"/>
              </a:ext>
            </a:extLst>
          </p:cNvPr>
          <p:cNvSpPr txBox="1"/>
          <p:nvPr/>
        </p:nvSpPr>
        <p:spPr>
          <a:xfrm>
            <a:off x="8198459" y="3584204"/>
            <a:ext cx="366878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Pendampingan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SMK Pusat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program,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sinergi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dunia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54">
            <a:extLst>
              <a:ext uri="{FF2B5EF4-FFF2-40B4-BE49-F238E27FC236}">
                <a16:creationId xmlns:a16="http://schemas.microsoft.com/office/drawing/2014/main" id="{DE816AD8-D519-490C-A4C7-7EF48A548AB0}"/>
              </a:ext>
            </a:extLst>
          </p:cNvPr>
          <p:cNvSpPr txBox="1"/>
          <p:nvPr/>
        </p:nvSpPr>
        <p:spPr>
          <a:xfrm>
            <a:off x="8223377" y="2990595"/>
            <a:ext cx="37007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1594" algn="r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PENDAMPINGAN</a:t>
            </a:r>
            <a:r>
              <a:rPr sz="1600" b="1" spc="-14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600" b="1" spc="-11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OLEH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tabLst>
                <a:tab pos="1603375" algn="l"/>
              </a:tabLst>
            </a:pPr>
            <a:r>
              <a:rPr sz="1600" b="1" u="sng" spc="-1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	</a:t>
            </a:r>
            <a:r>
              <a:rPr sz="1600" b="1" u="sng" spc="-1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PERGURUAN</a:t>
            </a:r>
            <a:r>
              <a:rPr sz="1600" b="1" u="sng" spc="-17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1600" b="1" u="sng" spc="-204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TINGGI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6" name="object 55">
            <a:extLst>
              <a:ext uri="{FF2B5EF4-FFF2-40B4-BE49-F238E27FC236}">
                <a16:creationId xmlns:a16="http://schemas.microsoft.com/office/drawing/2014/main" id="{C37E67F6-4C80-4FF5-B7DC-13AC82085F76}"/>
              </a:ext>
            </a:extLst>
          </p:cNvPr>
          <p:cNvSpPr txBox="1"/>
          <p:nvPr/>
        </p:nvSpPr>
        <p:spPr>
          <a:xfrm>
            <a:off x="7869936" y="5249535"/>
            <a:ext cx="3964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0" marR="48260" indent="-111823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Kolaborasi </a:t>
            </a:r>
            <a:r>
              <a:rPr sz="1200" spc="-5" dirty="0">
                <a:latin typeface="Arial"/>
                <a:cs typeface="Arial"/>
              </a:rPr>
              <a:t>dan </a:t>
            </a:r>
            <a:r>
              <a:rPr sz="1200" dirty="0">
                <a:latin typeface="Arial"/>
                <a:cs typeface="Arial"/>
              </a:rPr>
              <a:t>koordinasi </a:t>
            </a:r>
            <a:r>
              <a:rPr sz="1200" spc="-5" dirty="0">
                <a:latin typeface="Arial"/>
                <a:cs typeface="Arial"/>
              </a:rPr>
              <a:t>intens antara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pemerintah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pusat  dan daerah </a:t>
            </a:r>
            <a:r>
              <a:rPr sz="1200" dirty="0">
                <a:latin typeface="Arial"/>
                <a:cs typeface="Arial"/>
              </a:rPr>
              <a:t>yang </a:t>
            </a:r>
            <a:r>
              <a:rPr sz="1200" spc="-5" dirty="0">
                <a:latin typeface="Arial"/>
                <a:cs typeface="Arial"/>
              </a:rPr>
              <a:t>dilakukan </a:t>
            </a:r>
            <a:r>
              <a:rPr sz="1200" dirty="0">
                <a:latin typeface="Arial"/>
                <a:cs typeface="Arial"/>
              </a:rPr>
              <a:t>secara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intens</a:t>
            </a:r>
            <a:endParaRPr sz="1200" dirty="0">
              <a:latin typeface="Arial"/>
              <a:cs typeface="Arial"/>
            </a:endParaRPr>
          </a:p>
          <a:p>
            <a:pPr marL="353060" marR="5080" indent="21082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untuk </a:t>
            </a:r>
            <a:r>
              <a:rPr sz="1200" dirty="0">
                <a:latin typeface="Arial"/>
                <a:cs typeface="Arial"/>
              </a:rPr>
              <a:t>menciptakan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dukungan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penyelenggaraan  SMK Pusat </a:t>
            </a:r>
            <a:r>
              <a:rPr sz="1200" b="1" spc="-5" dirty="0">
                <a:latin typeface="Arial"/>
                <a:cs typeface="Arial"/>
              </a:rPr>
              <a:t>Keunggulan yang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berkesinambungan.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59">
            <a:extLst>
              <a:ext uri="{FF2B5EF4-FFF2-40B4-BE49-F238E27FC236}">
                <a16:creationId xmlns:a16="http://schemas.microsoft.com/office/drawing/2014/main" id="{6BDE2B8E-8E9C-474B-BE00-FB11BCBA538C}"/>
              </a:ext>
            </a:extLst>
          </p:cNvPr>
          <p:cNvSpPr/>
          <p:nvPr/>
        </p:nvSpPr>
        <p:spPr>
          <a:xfrm>
            <a:off x="4693170" y="2418789"/>
            <a:ext cx="2626995" cy="2626995"/>
          </a:xfrm>
          <a:custGeom>
            <a:avLst/>
            <a:gdLst/>
            <a:ahLst/>
            <a:cxnLst/>
            <a:rect l="l" t="t" r="r" b="b"/>
            <a:pathLst>
              <a:path w="2626995" h="2626995">
                <a:moveTo>
                  <a:pt x="0" y="1313243"/>
                </a:moveTo>
                <a:lnTo>
                  <a:pt x="866" y="1265099"/>
                </a:lnTo>
                <a:lnTo>
                  <a:pt x="3444" y="1217392"/>
                </a:lnTo>
                <a:lnTo>
                  <a:pt x="7705" y="1170151"/>
                </a:lnTo>
                <a:lnTo>
                  <a:pt x="13620" y="1123405"/>
                </a:lnTo>
                <a:lnTo>
                  <a:pt x="21158" y="1077186"/>
                </a:lnTo>
                <a:lnTo>
                  <a:pt x="30289" y="1031521"/>
                </a:lnTo>
                <a:lnTo>
                  <a:pt x="40985" y="986442"/>
                </a:lnTo>
                <a:lnTo>
                  <a:pt x="53215" y="941977"/>
                </a:lnTo>
                <a:lnTo>
                  <a:pt x="66949" y="898157"/>
                </a:lnTo>
                <a:lnTo>
                  <a:pt x="82159" y="855010"/>
                </a:lnTo>
                <a:lnTo>
                  <a:pt x="98814" y="812567"/>
                </a:lnTo>
                <a:lnTo>
                  <a:pt x="116885" y="770857"/>
                </a:lnTo>
                <a:lnTo>
                  <a:pt x="136342" y="729910"/>
                </a:lnTo>
                <a:lnTo>
                  <a:pt x="157155" y="689756"/>
                </a:lnTo>
                <a:lnTo>
                  <a:pt x="179295" y="650424"/>
                </a:lnTo>
                <a:lnTo>
                  <a:pt x="202732" y="611944"/>
                </a:lnTo>
                <a:lnTo>
                  <a:pt x="227437" y="574346"/>
                </a:lnTo>
                <a:lnTo>
                  <a:pt x="253379" y="537658"/>
                </a:lnTo>
                <a:lnTo>
                  <a:pt x="280529" y="501912"/>
                </a:lnTo>
                <a:lnTo>
                  <a:pt x="308857" y="467137"/>
                </a:lnTo>
                <a:lnTo>
                  <a:pt x="338334" y="433362"/>
                </a:lnTo>
                <a:lnTo>
                  <a:pt x="368930" y="400617"/>
                </a:lnTo>
                <a:lnTo>
                  <a:pt x="400615" y="368931"/>
                </a:lnTo>
                <a:lnTo>
                  <a:pt x="433360" y="338335"/>
                </a:lnTo>
                <a:lnTo>
                  <a:pt x="467135" y="308858"/>
                </a:lnTo>
                <a:lnTo>
                  <a:pt x="501910" y="280529"/>
                </a:lnTo>
                <a:lnTo>
                  <a:pt x="537656" y="253379"/>
                </a:lnTo>
                <a:lnTo>
                  <a:pt x="574342" y="227437"/>
                </a:lnTo>
                <a:lnTo>
                  <a:pt x="611940" y="202733"/>
                </a:lnTo>
                <a:lnTo>
                  <a:pt x="650420" y="179296"/>
                </a:lnTo>
                <a:lnTo>
                  <a:pt x="689752" y="157156"/>
                </a:lnTo>
                <a:lnTo>
                  <a:pt x="729906" y="136342"/>
                </a:lnTo>
                <a:lnTo>
                  <a:pt x="770852" y="116885"/>
                </a:lnTo>
                <a:lnTo>
                  <a:pt x="812561" y="98815"/>
                </a:lnTo>
                <a:lnTo>
                  <a:pt x="855004" y="82159"/>
                </a:lnTo>
                <a:lnTo>
                  <a:pt x="898150" y="66950"/>
                </a:lnTo>
                <a:lnTo>
                  <a:pt x="941970" y="53215"/>
                </a:lnTo>
                <a:lnTo>
                  <a:pt x="986434" y="40985"/>
                </a:lnTo>
                <a:lnTo>
                  <a:pt x="1031513" y="30289"/>
                </a:lnTo>
                <a:lnTo>
                  <a:pt x="1077177" y="21158"/>
                </a:lnTo>
                <a:lnTo>
                  <a:pt x="1123396" y="13620"/>
                </a:lnTo>
                <a:lnTo>
                  <a:pt x="1170140" y="7705"/>
                </a:lnTo>
                <a:lnTo>
                  <a:pt x="1217381" y="3444"/>
                </a:lnTo>
                <a:lnTo>
                  <a:pt x="1265087" y="866"/>
                </a:lnTo>
                <a:lnTo>
                  <a:pt x="1313230" y="0"/>
                </a:lnTo>
                <a:lnTo>
                  <a:pt x="1361374" y="866"/>
                </a:lnTo>
                <a:lnTo>
                  <a:pt x="1409082" y="3444"/>
                </a:lnTo>
                <a:lnTo>
                  <a:pt x="1456323" y="7705"/>
                </a:lnTo>
                <a:lnTo>
                  <a:pt x="1503068" y="13620"/>
                </a:lnTo>
                <a:lnTo>
                  <a:pt x="1549287" y="21158"/>
                </a:lnTo>
                <a:lnTo>
                  <a:pt x="1594952" y="30289"/>
                </a:lnTo>
                <a:lnTo>
                  <a:pt x="1640031" y="40985"/>
                </a:lnTo>
                <a:lnTo>
                  <a:pt x="1684496" y="53215"/>
                </a:lnTo>
                <a:lnTo>
                  <a:pt x="1728317" y="66950"/>
                </a:lnTo>
                <a:lnTo>
                  <a:pt x="1771463" y="82159"/>
                </a:lnTo>
                <a:lnTo>
                  <a:pt x="1813907" y="98815"/>
                </a:lnTo>
                <a:lnTo>
                  <a:pt x="1855616" y="116885"/>
                </a:lnTo>
                <a:lnTo>
                  <a:pt x="1896563" y="136342"/>
                </a:lnTo>
                <a:lnTo>
                  <a:pt x="1936717" y="157156"/>
                </a:lnTo>
                <a:lnTo>
                  <a:pt x="1976049" y="179296"/>
                </a:lnTo>
                <a:lnTo>
                  <a:pt x="2014529" y="202733"/>
                </a:lnTo>
                <a:lnTo>
                  <a:pt x="2052128" y="227437"/>
                </a:lnTo>
                <a:lnTo>
                  <a:pt x="2088815" y="253379"/>
                </a:lnTo>
                <a:lnTo>
                  <a:pt x="2124561" y="280529"/>
                </a:lnTo>
                <a:lnTo>
                  <a:pt x="2159336" y="308858"/>
                </a:lnTo>
                <a:lnTo>
                  <a:pt x="2193111" y="338335"/>
                </a:lnTo>
                <a:lnTo>
                  <a:pt x="2225857" y="368931"/>
                </a:lnTo>
                <a:lnTo>
                  <a:pt x="2257542" y="400617"/>
                </a:lnTo>
                <a:lnTo>
                  <a:pt x="2288138" y="433362"/>
                </a:lnTo>
                <a:lnTo>
                  <a:pt x="2317615" y="467137"/>
                </a:lnTo>
                <a:lnTo>
                  <a:pt x="2345944" y="501912"/>
                </a:lnTo>
                <a:lnTo>
                  <a:pt x="2373094" y="537658"/>
                </a:lnTo>
                <a:lnTo>
                  <a:pt x="2399036" y="574346"/>
                </a:lnTo>
                <a:lnTo>
                  <a:pt x="2423740" y="611944"/>
                </a:lnTo>
                <a:lnTo>
                  <a:pt x="2447178" y="650424"/>
                </a:lnTo>
                <a:lnTo>
                  <a:pt x="2469318" y="689756"/>
                </a:lnTo>
                <a:lnTo>
                  <a:pt x="2490131" y="729910"/>
                </a:lnTo>
                <a:lnTo>
                  <a:pt x="2509588" y="770857"/>
                </a:lnTo>
                <a:lnTo>
                  <a:pt x="2527659" y="812567"/>
                </a:lnTo>
                <a:lnTo>
                  <a:pt x="2544314" y="855010"/>
                </a:lnTo>
                <a:lnTo>
                  <a:pt x="2559524" y="898157"/>
                </a:lnTo>
                <a:lnTo>
                  <a:pt x="2573259" y="941977"/>
                </a:lnTo>
                <a:lnTo>
                  <a:pt x="2585489" y="986442"/>
                </a:lnTo>
                <a:lnTo>
                  <a:pt x="2596184" y="1031521"/>
                </a:lnTo>
                <a:lnTo>
                  <a:pt x="2605316" y="1077186"/>
                </a:lnTo>
                <a:lnTo>
                  <a:pt x="2612853" y="1123405"/>
                </a:lnTo>
                <a:lnTo>
                  <a:pt x="2618768" y="1170151"/>
                </a:lnTo>
                <a:lnTo>
                  <a:pt x="2623029" y="1217392"/>
                </a:lnTo>
                <a:lnTo>
                  <a:pt x="2625608" y="1265099"/>
                </a:lnTo>
                <a:lnTo>
                  <a:pt x="2626474" y="1313243"/>
                </a:lnTo>
                <a:lnTo>
                  <a:pt x="2625608" y="1361386"/>
                </a:lnTo>
                <a:lnTo>
                  <a:pt x="2623029" y="1409093"/>
                </a:lnTo>
                <a:lnTo>
                  <a:pt x="2618768" y="1456333"/>
                </a:lnTo>
                <a:lnTo>
                  <a:pt x="2612853" y="1503077"/>
                </a:lnTo>
                <a:lnTo>
                  <a:pt x="2605316" y="1549296"/>
                </a:lnTo>
                <a:lnTo>
                  <a:pt x="2596184" y="1594960"/>
                </a:lnTo>
                <a:lnTo>
                  <a:pt x="2585489" y="1640039"/>
                </a:lnTo>
                <a:lnTo>
                  <a:pt x="2573259" y="1684503"/>
                </a:lnTo>
                <a:lnTo>
                  <a:pt x="2559524" y="1728323"/>
                </a:lnTo>
                <a:lnTo>
                  <a:pt x="2544314" y="1771469"/>
                </a:lnTo>
                <a:lnTo>
                  <a:pt x="2527659" y="1813912"/>
                </a:lnTo>
                <a:lnTo>
                  <a:pt x="2509588" y="1855621"/>
                </a:lnTo>
                <a:lnTo>
                  <a:pt x="2490131" y="1896568"/>
                </a:lnTo>
                <a:lnTo>
                  <a:pt x="2469318" y="1936722"/>
                </a:lnTo>
                <a:lnTo>
                  <a:pt x="2447178" y="1976053"/>
                </a:lnTo>
                <a:lnTo>
                  <a:pt x="2423740" y="2014533"/>
                </a:lnTo>
                <a:lnTo>
                  <a:pt x="2399036" y="2052131"/>
                </a:lnTo>
                <a:lnTo>
                  <a:pt x="2373094" y="2088818"/>
                </a:lnTo>
                <a:lnTo>
                  <a:pt x="2345944" y="2124563"/>
                </a:lnTo>
                <a:lnTo>
                  <a:pt x="2317615" y="2159339"/>
                </a:lnTo>
                <a:lnTo>
                  <a:pt x="2288138" y="2193113"/>
                </a:lnTo>
                <a:lnTo>
                  <a:pt x="2257542" y="2225858"/>
                </a:lnTo>
                <a:lnTo>
                  <a:pt x="2225857" y="2257544"/>
                </a:lnTo>
                <a:lnTo>
                  <a:pt x="2193111" y="2288140"/>
                </a:lnTo>
                <a:lnTo>
                  <a:pt x="2159336" y="2317616"/>
                </a:lnTo>
                <a:lnTo>
                  <a:pt x="2124561" y="2345945"/>
                </a:lnTo>
                <a:lnTo>
                  <a:pt x="2088815" y="2373095"/>
                </a:lnTo>
                <a:lnTo>
                  <a:pt x="2052128" y="2399037"/>
                </a:lnTo>
                <a:lnTo>
                  <a:pt x="2014529" y="2423741"/>
                </a:lnTo>
                <a:lnTo>
                  <a:pt x="1976049" y="2447178"/>
                </a:lnTo>
                <a:lnTo>
                  <a:pt x="1936717" y="2469318"/>
                </a:lnTo>
                <a:lnTo>
                  <a:pt x="1896563" y="2490131"/>
                </a:lnTo>
                <a:lnTo>
                  <a:pt x="1855616" y="2509588"/>
                </a:lnTo>
                <a:lnTo>
                  <a:pt x="1813907" y="2527659"/>
                </a:lnTo>
                <a:lnTo>
                  <a:pt x="1771463" y="2544314"/>
                </a:lnTo>
                <a:lnTo>
                  <a:pt x="1728317" y="2559524"/>
                </a:lnTo>
                <a:lnTo>
                  <a:pt x="1684496" y="2573259"/>
                </a:lnTo>
                <a:lnTo>
                  <a:pt x="1640031" y="2585489"/>
                </a:lnTo>
                <a:lnTo>
                  <a:pt x="1594952" y="2596184"/>
                </a:lnTo>
                <a:lnTo>
                  <a:pt x="1549287" y="2605316"/>
                </a:lnTo>
                <a:lnTo>
                  <a:pt x="1503068" y="2612853"/>
                </a:lnTo>
                <a:lnTo>
                  <a:pt x="1456323" y="2618768"/>
                </a:lnTo>
                <a:lnTo>
                  <a:pt x="1409082" y="2623029"/>
                </a:lnTo>
                <a:lnTo>
                  <a:pt x="1361374" y="2625608"/>
                </a:lnTo>
                <a:lnTo>
                  <a:pt x="1313230" y="2626474"/>
                </a:lnTo>
                <a:lnTo>
                  <a:pt x="1265087" y="2625608"/>
                </a:lnTo>
                <a:lnTo>
                  <a:pt x="1217381" y="2623029"/>
                </a:lnTo>
                <a:lnTo>
                  <a:pt x="1170140" y="2618768"/>
                </a:lnTo>
                <a:lnTo>
                  <a:pt x="1123396" y="2612853"/>
                </a:lnTo>
                <a:lnTo>
                  <a:pt x="1077177" y="2605316"/>
                </a:lnTo>
                <a:lnTo>
                  <a:pt x="1031513" y="2596184"/>
                </a:lnTo>
                <a:lnTo>
                  <a:pt x="986434" y="2585489"/>
                </a:lnTo>
                <a:lnTo>
                  <a:pt x="941970" y="2573259"/>
                </a:lnTo>
                <a:lnTo>
                  <a:pt x="898150" y="2559524"/>
                </a:lnTo>
                <a:lnTo>
                  <a:pt x="855004" y="2544314"/>
                </a:lnTo>
                <a:lnTo>
                  <a:pt x="812561" y="2527659"/>
                </a:lnTo>
                <a:lnTo>
                  <a:pt x="770852" y="2509588"/>
                </a:lnTo>
                <a:lnTo>
                  <a:pt x="729906" y="2490131"/>
                </a:lnTo>
                <a:lnTo>
                  <a:pt x="689752" y="2469318"/>
                </a:lnTo>
                <a:lnTo>
                  <a:pt x="650420" y="2447178"/>
                </a:lnTo>
                <a:lnTo>
                  <a:pt x="611940" y="2423741"/>
                </a:lnTo>
                <a:lnTo>
                  <a:pt x="574342" y="2399037"/>
                </a:lnTo>
                <a:lnTo>
                  <a:pt x="537656" y="2373095"/>
                </a:lnTo>
                <a:lnTo>
                  <a:pt x="501910" y="2345945"/>
                </a:lnTo>
                <a:lnTo>
                  <a:pt x="467135" y="2317616"/>
                </a:lnTo>
                <a:lnTo>
                  <a:pt x="433360" y="2288140"/>
                </a:lnTo>
                <a:lnTo>
                  <a:pt x="400615" y="2257544"/>
                </a:lnTo>
                <a:lnTo>
                  <a:pt x="368930" y="2225858"/>
                </a:lnTo>
                <a:lnTo>
                  <a:pt x="338334" y="2193113"/>
                </a:lnTo>
                <a:lnTo>
                  <a:pt x="308857" y="2159339"/>
                </a:lnTo>
                <a:lnTo>
                  <a:pt x="280529" y="2124563"/>
                </a:lnTo>
                <a:lnTo>
                  <a:pt x="253379" y="2088818"/>
                </a:lnTo>
                <a:lnTo>
                  <a:pt x="227437" y="2052131"/>
                </a:lnTo>
                <a:lnTo>
                  <a:pt x="202732" y="2014533"/>
                </a:lnTo>
                <a:lnTo>
                  <a:pt x="179295" y="1976053"/>
                </a:lnTo>
                <a:lnTo>
                  <a:pt x="157155" y="1936722"/>
                </a:lnTo>
                <a:lnTo>
                  <a:pt x="136342" y="1896568"/>
                </a:lnTo>
                <a:lnTo>
                  <a:pt x="116885" y="1855621"/>
                </a:lnTo>
                <a:lnTo>
                  <a:pt x="98814" y="1813912"/>
                </a:lnTo>
                <a:lnTo>
                  <a:pt x="82159" y="1771469"/>
                </a:lnTo>
                <a:lnTo>
                  <a:pt x="66949" y="1728323"/>
                </a:lnTo>
                <a:lnTo>
                  <a:pt x="53215" y="1684503"/>
                </a:lnTo>
                <a:lnTo>
                  <a:pt x="40985" y="1640039"/>
                </a:lnTo>
                <a:lnTo>
                  <a:pt x="30289" y="1594960"/>
                </a:lnTo>
                <a:lnTo>
                  <a:pt x="21158" y="1549296"/>
                </a:lnTo>
                <a:lnTo>
                  <a:pt x="13620" y="1503077"/>
                </a:lnTo>
                <a:lnTo>
                  <a:pt x="7705" y="1456333"/>
                </a:lnTo>
                <a:lnTo>
                  <a:pt x="3444" y="1409093"/>
                </a:lnTo>
                <a:lnTo>
                  <a:pt x="866" y="1361386"/>
                </a:lnTo>
                <a:lnTo>
                  <a:pt x="0" y="1313243"/>
                </a:lnTo>
                <a:close/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A3C4AA-9420-4891-B232-4878DEB8D258}"/>
              </a:ext>
            </a:extLst>
          </p:cNvPr>
          <p:cNvSpPr txBox="1"/>
          <p:nvPr/>
        </p:nvSpPr>
        <p:spPr>
          <a:xfrm>
            <a:off x="563662" y="157817"/>
            <a:ext cx="1129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Enam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Kemdikbudristek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Program </a:t>
            </a:r>
          </a:p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SMK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Pusat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Keunggulan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6DEDC266-63D5-4C35-AC0B-7C1B1E44E399}"/>
              </a:ext>
            </a:extLst>
          </p:cNvPr>
          <p:cNvSpPr txBox="1"/>
          <p:nvPr/>
        </p:nvSpPr>
        <p:spPr>
          <a:xfrm>
            <a:off x="8067256" y="4625512"/>
            <a:ext cx="37007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spcBef>
                <a:spcPts val="100"/>
              </a:spcBef>
              <a:tabLst>
                <a:tab pos="3173730" algn="l"/>
              </a:tabLst>
            </a:pPr>
            <a:r>
              <a:rPr lang="en-ID" sz="1600" b="1" spc="-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SINERGI </a:t>
            </a:r>
            <a:r>
              <a:rPr lang="en-ID" sz="1600" b="1" spc="-15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PEMERINTAH</a:t>
            </a:r>
            <a:r>
              <a:rPr lang="en-ID" sz="1600" b="1" spc="-35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ID" sz="1600" b="1" spc="-114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PUSAT</a:t>
            </a:r>
            <a:r>
              <a:rPr lang="en-ID" sz="16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ID" sz="1600" b="1" u="sng" spc="-1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DAN</a:t>
            </a:r>
            <a:r>
              <a:rPr lang="en-ID" sz="1600" b="1" u="sng" spc="-15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lang="en-ID" sz="1600" b="1" u="sng" spc="-9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DAERAH</a:t>
            </a:r>
            <a:endParaRPr lang="en-ID" sz="16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53" name="object 37">
            <a:extLst>
              <a:ext uri="{FF2B5EF4-FFF2-40B4-BE49-F238E27FC236}">
                <a16:creationId xmlns:a16="http://schemas.microsoft.com/office/drawing/2014/main" id="{CD74D98A-A116-4197-9FD7-F8989AED9D04}"/>
              </a:ext>
            </a:extLst>
          </p:cNvPr>
          <p:cNvSpPr txBox="1"/>
          <p:nvPr/>
        </p:nvSpPr>
        <p:spPr>
          <a:xfrm>
            <a:off x="7341597" y="4776140"/>
            <a:ext cx="29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400" dirty="0">
                <a:solidFill>
                  <a:srgbClr val="00B2E2"/>
                </a:solidFill>
                <a:latin typeface="Verdana"/>
                <a:cs typeface="Verdana"/>
              </a:rPr>
              <a:t>6</a:t>
            </a:r>
            <a:endParaRPr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89580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1208</Words>
  <Application>Microsoft Macintosh PowerPoint</Application>
  <PresentationFormat>Widescreen</PresentationFormat>
  <Paragraphs>241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Fira Sans Extra Condensed</vt:lpstr>
      <vt:lpstr>Helvetica Neue</vt:lpstr>
      <vt:lpstr>Nunito</vt:lpstr>
      <vt:lpstr>Poppins</vt:lpstr>
      <vt:lpstr>Roboto</vt:lpstr>
      <vt:lpstr>Verdana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Allam AF</dc:creator>
  <cp:lastModifiedBy>Eru Sutaman</cp:lastModifiedBy>
  <cp:revision>196</cp:revision>
  <dcterms:created xsi:type="dcterms:W3CDTF">2020-09-14T03:51:40Z</dcterms:created>
  <dcterms:modified xsi:type="dcterms:W3CDTF">2021-09-06T16:39:51Z</dcterms:modified>
</cp:coreProperties>
</file>