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3" r:id="rId3"/>
    <p:sldMasterId id="2147483665" r:id="rId4"/>
    <p:sldMasterId id="2147483669" r:id="rId5"/>
    <p:sldMasterId id="2147483671" r:id="rId6"/>
  </p:sldMasterIdLst>
  <p:notesMasterIdLst>
    <p:notesMasterId r:id="rId20"/>
  </p:notesMasterIdLst>
  <p:sldIdLst>
    <p:sldId id="302" r:id="rId7"/>
    <p:sldId id="357" r:id="rId8"/>
    <p:sldId id="366" r:id="rId9"/>
    <p:sldId id="330" r:id="rId10"/>
    <p:sldId id="347" r:id="rId11"/>
    <p:sldId id="348" r:id="rId12"/>
    <p:sldId id="363" r:id="rId13"/>
    <p:sldId id="371" r:id="rId14"/>
    <p:sldId id="358" r:id="rId15"/>
    <p:sldId id="368" r:id="rId16"/>
    <p:sldId id="370" r:id="rId17"/>
    <p:sldId id="367" r:id="rId18"/>
    <p:sldId id="32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teRI_21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7398"/>
    <a:srgbClr val="F1985C"/>
    <a:srgbClr val="F9E8B0"/>
    <a:srgbClr val="E1E5F2"/>
    <a:srgbClr val="E6E6E6"/>
    <a:srgbClr val="163A5C"/>
    <a:srgbClr val="29D4AA"/>
    <a:srgbClr val="B7472A"/>
    <a:srgbClr val="7FE5CC"/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70" autoAdjust="0"/>
    <p:restoredTop sz="94660"/>
  </p:normalViewPr>
  <p:slideViewPr>
    <p:cSldViewPr snapToGrid="0" showGuides="1">
      <p:cViewPr>
        <p:scale>
          <a:sx n="118" d="100"/>
          <a:sy n="118" d="100"/>
        </p:scale>
        <p:origin x="-750" y="-66"/>
      </p:cViewPr>
      <p:guideLst>
        <p:guide orient="horz" pos="212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DDB2A-33E3-4CCE-A6D6-C0C6666F7C86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822E0-BC94-43AC-92C4-A095F6E5B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5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1838" y="1220788"/>
            <a:ext cx="5873750" cy="3305175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id-ID" altLang="id-ID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4.wdp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/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1" b="100000" l="513" r="100000">
                        <a14:foregroundMark x1="17949" y1="61265" x2="21538" y2="67984"/>
                        <a14:foregroundMark x1="33333" y1="46245" x2="48718" y2="53755"/>
                        <a14:foregroundMark x1="67179" y1="48221" x2="76410" y2="47826"/>
                        <a14:foregroundMark x1="72821" y1="43874" x2="54872" y2="54545"/>
                        <a14:foregroundMark x1="8718" y1="45455" x2="8205" y2="50198"/>
                        <a14:foregroundMark x1="10256" y1="26482" x2="13846" y2="32016"/>
                        <a14:foregroundMark x1="19487" y1="16996" x2="27692" y2="15415"/>
                        <a14:foregroundMark x1="30256" y1="44269" x2="37949" y2="557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877" y="104072"/>
            <a:ext cx="690330" cy="848144"/>
          </a:xfrm>
          <a:prstGeom prst="rect">
            <a:avLst/>
          </a:prstGeom>
        </p:spPr>
      </p:pic>
      <p:grpSp>
        <p:nvGrpSpPr>
          <p:cNvPr id="55" name="Group 54"/>
          <p:cNvGrpSpPr/>
          <p:nvPr userDrawn="1"/>
        </p:nvGrpSpPr>
        <p:grpSpPr>
          <a:xfrm flipV="1">
            <a:off x="0" y="-33870"/>
            <a:ext cx="12192000" cy="671113"/>
            <a:chOff x="0" y="6013927"/>
            <a:chExt cx="12192000" cy="894817"/>
          </a:xfrm>
          <a:solidFill>
            <a:srgbClr val="AA4A30"/>
          </a:solidFill>
        </p:grpSpPr>
        <p:sp>
          <p:nvSpPr>
            <p:cNvPr id="56" name="Freeform 5"/>
            <p:cNvSpPr/>
            <p:nvPr/>
          </p:nvSpPr>
          <p:spPr bwMode="auto">
            <a:xfrm flipH="1">
              <a:off x="0" y="6068449"/>
              <a:ext cx="12192000" cy="787544"/>
            </a:xfrm>
            <a:custGeom>
              <a:avLst/>
              <a:gdLst>
                <a:gd name="T0" fmla="*/ 0 w 3200"/>
                <a:gd name="T1" fmla="*/ 29 h 762"/>
                <a:gd name="T2" fmla="*/ 1413 w 3200"/>
                <a:gd name="T3" fmla="*/ 352 h 762"/>
                <a:gd name="T4" fmla="*/ 3200 w 3200"/>
                <a:gd name="T5" fmla="*/ 545 h 762"/>
                <a:gd name="T6" fmla="*/ 3200 w 3200"/>
                <a:gd name="T7" fmla="*/ 762 h 762"/>
                <a:gd name="T8" fmla="*/ 0 w 3200"/>
                <a:gd name="T9" fmla="*/ 762 h 762"/>
                <a:gd name="T10" fmla="*/ 0 w 3200"/>
                <a:gd name="T11" fmla="*/ 2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00" h="762">
                  <a:moveTo>
                    <a:pt x="0" y="29"/>
                  </a:moveTo>
                  <a:cubicBezTo>
                    <a:pt x="0" y="29"/>
                    <a:pt x="662" y="0"/>
                    <a:pt x="1413" y="352"/>
                  </a:cubicBezTo>
                  <a:cubicBezTo>
                    <a:pt x="2164" y="705"/>
                    <a:pt x="3200" y="545"/>
                    <a:pt x="3200" y="545"/>
                  </a:cubicBezTo>
                  <a:cubicBezTo>
                    <a:pt x="3200" y="762"/>
                    <a:pt x="3200" y="762"/>
                    <a:pt x="3200" y="762"/>
                  </a:cubicBezTo>
                  <a:cubicBezTo>
                    <a:pt x="0" y="762"/>
                    <a:pt x="0" y="762"/>
                    <a:pt x="0" y="762"/>
                  </a:cubicBezTo>
                  <a:lnTo>
                    <a:pt x="0" y="29"/>
                  </a:lnTo>
                  <a:close/>
                </a:path>
              </a:pathLst>
            </a:custGeom>
            <a:solidFill>
              <a:srgbClr val="E1E5F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57" name="Freeform 6"/>
            <p:cNvSpPr/>
            <p:nvPr/>
          </p:nvSpPr>
          <p:spPr bwMode="auto">
            <a:xfrm flipH="1">
              <a:off x="0" y="6013927"/>
              <a:ext cx="12192000" cy="894817"/>
            </a:xfrm>
            <a:custGeom>
              <a:avLst/>
              <a:gdLst>
                <a:gd name="T0" fmla="*/ 3200 w 3200"/>
                <a:gd name="T1" fmla="*/ 66 h 423"/>
                <a:gd name="T2" fmla="*/ 1743 w 3200"/>
                <a:gd name="T3" fmla="*/ 212 h 423"/>
                <a:gd name="T4" fmla="*/ 0 w 3200"/>
                <a:gd name="T5" fmla="*/ 175 h 423"/>
                <a:gd name="T6" fmla="*/ 0 w 3200"/>
                <a:gd name="T7" fmla="*/ 404 h 423"/>
                <a:gd name="T8" fmla="*/ 3200 w 3200"/>
                <a:gd name="T9" fmla="*/ 404 h 423"/>
                <a:gd name="T10" fmla="*/ 3200 w 3200"/>
                <a:gd name="T11" fmla="*/ 66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00" h="423">
                  <a:moveTo>
                    <a:pt x="3200" y="66"/>
                  </a:moveTo>
                  <a:cubicBezTo>
                    <a:pt x="3200" y="66"/>
                    <a:pt x="2831" y="0"/>
                    <a:pt x="1743" y="212"/>
                  </a:cubicBezTo>
                  <a:cubicBezTo>
                    <a:pt x="655" y="423"/>
                    <a:pt x="0" y="175"/>
                    <a:pt x="0" y="175"/>
                  </a:cubicBezTo>
                  <a:cubicBezTo>
                    <a:pt x="0" y="404"/>
                    <a:pt x="0" y="404"/>
                    <a:pt x="0" y="404"/>
                  </a:cubicBezTo>
                  <a:cubicBezTo>
                    <a:pt x="3200" y="404"/>
                    <a:pt x="3200" y="404"/>
                    <a:pt x="3200" y="404"/>
                  </a:cubicBezTo>
                  <a:lnTo>
                    <a:pt x="3200" y="66"/>
                  </a:lnTo>
                  <a:close/>
                </a:path>
              </a:pathLst>
            </a:custGeom>
            <a:solidFill>
              <a:srgbClr val="1F7A8C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solidFill>
                  <a:prstClr val="black"/>
                </a:solidFill>
              </a:endParaRPr>
            </a:p>
          </p:txBody>
        </p:sp>
      </p:grpSp>
      <p:pic>
        <p:nvPicPr>
          <p:cNvPr id="78" name="Picture 77"/>
          <p:cNvPicPr/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1" b="100000" l="513" r="100000">
                        <a14:foregroundMark x1="17949" y1="61265" x2="21538" y2="67984"/>
                        <a14:foregroundMark x1="33333" y1="46245" x2="48718" y2="53755"/>
                        <a14:foregroundMark x1="67179" y1="48221" x2="76410" y2="47826"/>
                        <a14:foregroundMark x1="72821" y1="43874" x2="54872" y2="54545"/>
                        <a14:foregroundMark x1="8718" y1="45455" x2="8205" y2="50198"/>
                        <a14:foregroundMark x1="10256" y1="26482" x2="13846" y2="32016"/>
                        <a14:foregroundMark x1="19487" y1="16996" x2="27692" y2="15415"/>
                        <a14:foregroundMark x1="30256" y1="44269" x2="37949" y2="557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877" y="85055"/>
            <a:ext cx="690330" cy="848144"/>
          </a:xfrm>
          <a:prstGeom prst="rect">
            <a:avLst/>
          </a:prstGeom>
        </p:spPr>
      </p:pic>
      <p:grpSp>
        <p:nvGrpSpPr>
          <p:cNvPr id="89" name="Group 88"/>
          <p:cNvGrpSpPr/>
          <p:nvPr userDrawn="1"/>
        </p:nvGrpSpPr>
        <p:grpSpPr>
          <a:xfrm>
            <a:off x="1" y="6661150"/>
            <a:ext cx="12191999" cy="393700"/>
            <a:chOff x="0" y="1185863"/>
            <a:chExt cx="11144251" cy="1614487"/>
          </a:xfrm>
        </p:grpSpPr>
        <p:sp>
          <p:nvSpPr>
            <p:cNvPr id="90" name="Rectangle 89"/>
            <p:cNvSpPr/>
            <p:nvPr/>
          </p:nvSpPr>
          <p:spPr>
            <a:xfrm>
              <a:off x="7243763" y="1807370"/>
              <a:ext cx="3900488" cy="985837"/>
            </a:xfrm>
            <a:prstGeom prst="rect">
              <a:avLst/>
            </a:prstGeom>
            <a:solidFill>
              <a:srgbClr val="E1E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1" name="Rectangle 90"/>
            <p:cNvSpPr/>
            <p:nvPr userDrawn="1"/>
          </p:nvSpPr>
          <p:spPr>
            <a:xfrm>
              <a:off x="3343275" y="1500190"/>
              <a:ext cx="3900488" cy="985838"/>
            </a:xfrm>
            <a:prstGeom prst="rect">
              <a:avLst/>
            </a:prstGeom>
            <a:solidFill>
              <a:srgbClr val="BFD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" name="Rectangle 43"/>
            <p:cNvSpPr/>
            <p:nvPr userDrawn="1"/>
          </p:nvSpPr>
          <p:spPr>
            <a:xfrm>
              <a:off x="3343276" y="1185863"/>
              <a:ext cx="314326" cy="1300160"/>
            </a:xfrm>
            <a:custGeom>
              <a:avLst/>
              <a:gdLst>
                <a:gd name="connsiteX0" fmla="*/ 0 w 300038"/>
                <a:gd name="connsiteY0" fmla="*/ 0 h 985837"/>
                <a:gd name="connsiteX1" fmla="*/ 300038 w 300038"/>
                <a:gd name="connsiteY1" fmla="*/ 0 h 985837"/>
                <a:gd name="connsiteX2" fmla="*/ 300038 w 300038"/>
                <a:gd name="connsiteY2" fmla="*/ 985837 h 985837"/>
                <a:gd name="connsiteX3" fmla="*/ 0 w 300038"/>
                <a:gd name="connsiteY3" fmla="*/ 985837 h 985837"/>
                <a:gd name="connsiteX4" fmla="*/ 0 w 300038"/>
                <a:gd name="connsiteY4" fmla="*/ 0 h 985837"/>
                <a:gd name="connsiteX0-1" fmla="*/ 0 w 314326"/>
                <a:gd name="connsiteY0-2" fmla="*/ 0 h 1157287"/>
                <a:gd name="connsiteX1-3" fmla="*/ 300038 w 314326"/>
                <a:gd name="connsiteY1-4" fmla="*/ 0 h 1157287"/>
                <a:gd name="connsiteX2-5" fmla="*/ 314326 w 314326"/>
                <a:gd name="connsiteY2-6" fmla="*/ 1157287 h 1157287"/>
                <a:gd name="connsiteX3-7" fmla="*/ 0 w 314326"/>
                <a:gd name="connsiteY3-8" fmla="*/ 985837 h 1157287"/>
                <a:gd name="connsiteX4-9" fmla="*/ 0 w 314326"/>
                <a:gd name="connsiteY4-10" fmla="*/ 0 h 1157287"/>
                <a:gd name="connsiteX0-11" fmla="*/ 0 w 314326"/>
                <a:gd name="connsiteY0-12" fmla="*/ 0 h 1157287"/>
                <a:gd name="connsiteX1-13" fmla="*/ 314325 w 314326"/>
                <a:gd name="connsiteY1-14" fmla="*/ 214312 h 1157287"/>
                <a:gd name="connsiteX2-15" fmla="*/ 314326 w 314326"/>
                <a:gd name="connsiteY2-16" fmla="*/ 1157287 h 1157287"/>
                <a:gd name="connsiteX3-17" fmla="*/ 0 w 314326"/>
                <a:gd name="connsiteY3-18" fmla="*/ 985837 h 1157287"/>
                <a:gd name="connsiteX4-19" fmla="*/ 0 w 314326"/>
                <a:gd name="connsiteY4-20" fmla="*/ 0 h 1157287"/>
                <a:gd name="connsiteX0-21" fmla="*/ 0 w 314326"/>
                <a:gd name="connsiteY0-22" fmla="*/ 0 h 1300162"/>
                <a:gd name="connsiteX1-23" fmla="*/ 314325 w 314326"/>
                <a:gd name="connsiteY1-24" fmla="*/ 214312 h 1300162"/>
                <a:gd name="connsiteX2-25" fmla="*/ 314326 w 314326"/>
                <a:gd name="connsiteY2-26" fmla="*/ 1157287 h 1300162"/>
                <a:gd name="connsiteX3-27" fmla="*/ 14288 w 314326"/>
                <a:gd name="connsiteY3-28" fmla="*/ 1300162 h 1300162"/>
                <a:gd name="connsiteX4-29" fmla="*/ 0 w 314326"/>
                <a:gd name="connsiteY4-30" fmla="*/ 0 h 13001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14326" h="1300162">
                  <a:moveTo>
                    <a:pt x="0" y="0"/>
                  </a:moveTo>
                  <a:lnTo>
                    <a:pt x="314325" y="214312"/>
                  </a:lnTo>
                  <a:cubicBezTo>
                    <a:pt x="314325" y="528637"/>
                    <a:pt x="314326" y="842962"/>
                    <a:pt x="314326" y="1157287"/>
                  </a:cubicBezTo>
                  <a:lnTo>
                    <a:pt x="14288" y="13001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2B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0" y="1185863"/>
              <a:ext cx="3343275" cy="985837"/>
            </a:xfrm>
            <a:prstGeom prst="rect">
              <a:avLst/>
            </a:prstGeom>
            <a:solidFill>
              <a:srgbClr val="1F7A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4" name="Rectangle 43"/>
            <p:cNvSpPr/>
            <p:nvPr/>
          </p:nvSpPr>
          <p:spPr>
            <a:xfrm>
              <a:off x="3343276" y="1185863"/>
              <a:ext cx="314326" cy="1157287"/>
            </a:xfrm>
            <a:custGeom>
              <a:avLst/>
              <a:gdLst>
                <a:gd name="connsiteX0" fmla="*/ 0 w 300038"/>
                <a:gd name="connsiteY0" fmla="*/ 0 h 985837"/>
                <a:gd name="connsiteX1" fmla="*/ 300038 w 300038"/>
                <a:gd name="connsiteY1" fmla="*/ 0 h 985837"/>
                <a:gd name="connsiteX2" fmla="*/ 300038 w 300038"/>
                <a:gd name="connsiteY2" fmla="*/ 985837 h 985837"/>
                <a:gd name="connsiteX3" fmla="*/ 0 w 300038"/>
                <a:gd name="connsiteY3" fmla="*/ 985837 h 985837"/>
                <a:gd name="connsiteX4" fmla="*/ 0 w 300038"/>
                <a:gd name="connsiteY4" fmla="*/ 0 h 985837"/>
                <a:gd name="connsiteX0-1" fmla="*/ 0 w 314326"/>
                <a:gd name="connsiteY0-2" fmla="*/ 0 h 1157287"/>
                <a:gd name="connsiteX1-3" fmla="*/ 300038 w 314326"/>
                <a:gd name="connsiteY1-4" fmla="*/ 0 h 1157287"/>
                <a:gd name="connsiteX2-5" fmla="*/ 314326 w 314326"/>
                <a:gd name="connsiteY2-6" fmla="*/ 1157287 h 1157287"/>
                <a:gd name="connsiteX3-7" fmla="*/ 0 w 314326"/>
                <a:gd name="connsiteY3-8" fmla="*/ 985837 h 1157287"/>
                <a:gd name="connsiteX4-9" fmla="*/ 0 w 314326"/>
                <a:gd name="connsiteY4-10" fmla="*/ 0 h 1157287"/>
                <a:gd name="connsiteX0-11" fmla="*/ 0 w 314326"/>
                <a:gd name="connsiteY0-12" fmla="*/ 0 h 1157287"/>
                <a:gd name="connsiteX1-13" fmla="*/ 314325 w 314326"/>
                <a:gd name="connsiteY1-14" fmla="*/ 214312 h 1157287"/>
                <a:gd name="connsiteX2-15" fmla="*/ 314326 w 314326"/>
                <a:gd name="connsiteY2-16" fmla="*/ 1157287 h 1157287"/>
                <a:gd name="connsiteX3-17" fmla="*/ 0 w 314326"/>
                <a:gd name="connsiteY3-18" fmla="*/ 985837 h 1157287"/>
                <a:gd name="connsiteX4-19" fmla="*/ 0 w 314326"/>
                <a:gd name="connsiteY4-20" fmla="*/ 0 h 11572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14326" h="1157287">
                  <a:moveTo>
                    <a:pt x="0" y="0"/>
                  </a:moveTo>
                  <a:lnTo>
                    <a:pt x="314325" y="214312"/>
                  </a:lnTo>
                  <a:cubicBezTo>
                    <a:pt x="314325" y="528637"/>
                    <a:pt x="314326" y="842962"/>
                    <a:pt x="314326" y="1157287"/>
                  </a:cubicBezTo>
                  <a:lnTo>
                    <a:pt x="0" y="98583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22B3A"/>
                </a:gs>
                <a:gs pos="74000">
                  <a:srgbClr val="1F7A8C"/>
                </a:gs>
                <a:gs pos="83000">
                  <a:srgbClr val="1F7A8C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Rectangle 43"/>
            <p:cNvSpPr/>
            <p:nvPr userDrawn="1"/>
          </p:nvSpPr>
          <p:spPr>
            <a:xfrm>
              <a:off x="7243763" y="1500190"/>
              <a:ext cx="314326" cy="1300160"/>
            </a:xfrm>
            <a:custGeom>
              <a:avLst/>
              <a:gdLst>
                <a:gd name="connsiteX0" fmla="*/ 0 w 300038"/>
                <a:gd name="connsiteY0" fmla="*/ 0 h 985837"/>
                <a:gd name="connsiteX1" fmla="*/ 300038 w 300038"/>
                <a:gd name="connsiteY1" fmla="*/ 0 h 985837"/>
                <a:gd name="connsiteX2" fmla="*/ 300038 w 300038"/>
                <a:gd name="connsiteY2" fmla="*/ 985837 h 985837"/>
                <a:gd name="connsiteX3" fmla="*/ 0 w 300038"/>
                <a:gd name="connsiteY3" fmla="*/ 985837 h 985837"/>
                <a:gd name="connsiteX4" fmla="*/ 0 w 300038"/>
                <a:gd name="connsiteY4" fmla="*/ 0 h 985837"/>
                <a:gd name="connsiteX0-1" fmla="*/ 0 w 314326"/>
                <a:gd name="connsiteY0-2" fmla="*/ 0 h 1157287"/>
                <a:gd name="connsiteX1-3" fmla="*/ 300038 w 314326"/>
                <a:gd name="connsiteY1-4" fmla="*/ 0 h 1157287"/>
                <a:gd name="connsiteX2-5" fmla="*/ 314326 w 314326"/>
                <a:gd name="connsiteY2-6" fmla="*/ 1157287 h 1157287"/>
                <a:gd name="connsiteX3-7" fmla="*/ 0 w 314326"/>
                <a:gd name="connsiteY3-8" fmla="*/ 985837 h 1157287"/>
                <a:gd name="connsiteX4-9" fmla="*/ 0 w 314326"/>
                <a:gd name="connsiteY4-10" fmla="*/ 0 h 1157287"/>
                <a:gd name="connsiteX0-11" fmla="*/ 0 w 314326"/>
                <a:gd name="connsiteY0-12" fmla="*/ 0 h 1157287"/>
                <a:gd name="connsiteX1-13" fmla="*/ 314325 w 314326"/>
                <a:gd name="connsiteY1-14" fmla="*/ 214312 h 1157287"/>
                <a:gd name="connsiteX2-15" fmla="*/ 314326 w 314326"/>
                <a:gd name="connsiteY2-16" fmla="*/ 1157287 h 1157287"/>
                <a:gd name="connsiteX3-17" fmla="*/ 0 w 314326"/>
                <a:gd name="connsiteY3-18" fmla="*/ 985837 h 1157287"/>
                <a:gd name="connsiteX4-19" fmla="*/ 0 w 314326"/>
                <a:gd name="connsiteY4-20" fmla="*/ 0 h 1157287"/>
                <a:gd name="connsiteX0-21" fmla="*/ 0 w 314326"/>
                <a:gd name="connsiteY0-22" fmla="*/ 0 h 1300162"/>
                <a:gd name="connsiteX1-23" fmla="*/ 314325 w 314326"/>
                <a:gd name="connsiteY1-24" fmla="*/ 214312 h 1300162"/>
                <a:gd name="connsiteX2-25" fmla="*/ 314326 w 314326"/>
                <a:gd name="connsiteY2-26" fmla="*/ 1157287 h 1300162"/>
                <a:gd name="connsiteX3-27" fmla="*/ 14288 w 314326"/>
                <a:gd name="connsiteY3-28" fmla="*/ 1300162 h 1300162"/>
                <a:gd name="connsiteX4-29" fmla="*/ 0 w 314326"/>
                <a:gd name="connsiteY4-30" fmla="*/ 0 h 13001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14326" h="1300162">
                  <a:moveTo>
                    <a:pt x="0" y="0"/>
                  </a:moveTo>
                  <a:lnTo>
                    <a:pt x="314325" y="214312"/>
                  </a:lnTo>
                  <a:cubicBezTo>
                    <a:pt x="314325" y="528637"/>
                    <a:pt x="314326" y="842962"/>
                    <a:pt x="314326" y="1157287"/>
                  </a:cubicBezTo>
                  <a:lnTo>
                    <a:pt x="14288" y="13001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2B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Rectangle 43"/>
            <p:cNvSpPr/>
            <p:nvPr userDrawn="1"/>
          </p:nvSpPr>
          <p:spPr>
            <a:xfrm>
              <a:off x="7243763" y="1500190"/>
              <a:ext cx="314326" cy="1157288"/>
            </a:xfrm>
            <a:custGeom>
              <a:avLst/>
              <a:gdLst>
                <a:gd name="connsiteX0" fmla="*/ 0 w 300038"/>
                <a:gd name="connsiteY0" fmla="*/ 0 h 985837"/>
                <a:gd name="connsiteX1" fmla="*/ 300038 w 300038"/>
                <a:gd name="connsiteY1" fmla="*/ 0 h 985837"/>
                <a:gd name="connsiteX2" fmla="*/ 300038 w 300038"/>
                <a:gd name="connsiteY2" fmla="*/ 985837 h 985837"/>
                <a:gd name="connsiteX3" fmla="*/ 0 w 300038"/>
                <a:gd name="connsiteY3" fmla="*/ 985837 h 985837"/>
                <a:gd name="connsiteX4" fmla="*/ 0 w 300038"/>
                <a:gd name="connsiteY4" fmla="*/ 0 h 985837"/>
                <a:gd name="connsiteX0-1" fmla="*/ 0 w 314326"/>
                <a:gd name="connsiteY0-2" fmla="*/ 0 h 1157287"/>
                <a:gd name="connsiteX1-3" fmla="*/ 300038 w 314326"/>
                <a:gd name="connsiteY1-4" fmla="*/ 0 h 1157287"/>
                <a:gd name="connsiteX2-5" fmla="*/ 314326 w 314326"/>
                <a:gd name="connsiteY2-6" fmla="*/ 1157287 h 1157287"/>
                <a:gd name="connsiteX3-7" fmla="*/ 0 w 314326"/>
                <a:gd name="connsiteY3-8" fmla="*/ 985837 h 1157287"/>
                <a:gd name="connsiteX4-9" fmla="*/ 0 w 314326"/>
                <a:gd name="connsiteY4-10" fmla="*/ 0 h 1157287"/>
                <a:gd name="connsiteX0-11" fmla="*/ 0 w 314326"/>
                <a:gd name="connsiteY0-12" fmla="*/ 0 h 1157287"/>
                <a:gd name="connsiteX1-13" fmla="*/ 314325 w 314326"/>
                <a:gd name="connsiteY1-14" fmla="*/ 214312 h 1157287"/>
                <a:gd name="connsiteX2-15" fmla="*/ 314326 w 314326"/>
                <a:gd name="connsiteY2-16" fmla="*/ 1157287 h 1157287"/>
                <a:gd name="connsiteX3-17" fmla="*/ 0 w 314326"/>
                <a:gd name="connsiteY3-18" fmla="*/ 985837 h 1157287"/>
                <a:gd name="connsiteX4-19" fmla="*/ 0 w 314326"/>
                <a:gd name="connsiteY4-20" fmla="*/ 0 h 11572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14326" h="1157287">
                  <a:moveTo>
                    <a:pt x="0" y="0"/>
                  </a:moveTo>
                  <a:lnTo>
                    <a:pt x="314325" y="214312"/>
                  </a:lnTo>
                  <a:cubicBezTo>
                    <a:pt x="314325" y="528637"/>
                    <a:pt x="314326" y="842962"/>
                    <a:pt x="314326" y="1157287"/>
                  </a:cubicBezTo>
                  <a:lnTo>
                    <a:pt x="0" y="98583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22B3A"/>
                </a:gs>
                <a:gs pos="74000">
                  <a:srgbClr val="1F7A8C"/>
                </a:gs>
                <a:gs pos="83000">
                  <a:srgbClr val="1F7A8C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3A34C-22F6-414A-A5EE-1328162F053F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52ADD1-CCD4-4AD2-A638-40FC216E28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3A34C-22F6-414A-A5EE-1328162F053F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52ADD1-CCD4-4AD2-A638-40FC216E28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3A34C-22F6-414A-A5EE-1328162F053F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52ADD1-CCD4-4AD2-A638-40FC216E28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3A34C-22F6-414A-A5EE-1328162F053F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52ADD1-CCD4-4AD2-A638-40FC216E28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3A34C-22F6-414A-A5EE-1328162F053F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52ADD1-CCD4-4AD2-A638-40FC216E28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79719" y="4229101"/>
            <a:ext cx="6537670" cy="1899436"/>
            <a:chOff x="-44843" y="7344455"/>
            <a:chExt cx="6777501" cy="1564758"/>
          </a:xfrm>
        </p:grpSpPr>
        <p:sp>
          <p:nvSpPr>
            <p:cNvPr id="3" name="Google Shape;1559;p10"/>
            <p:cNvSpPr/>
            <p:nvPr userDrawn="1"/>
          </p:nvSpPr>
          <p:spPr>
            <a:xfrm>
              <a:off x="-13886" y="7344455"/>
              <a:ext cx="5398758" cy="156475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8330" y="17603"/>
                  </a:lnTo>
                  <a:lnTo>
                    <a:pt x="21600" y="4646"/>
                  </a:lnTo>
                  <a:close/>
                </a:path>
              </a:pathLst>
            </a:custGeom>
            <a:solidFill>
              <a:srgbClr val="D3E0EA">
                <a:alpha val="56000"/>
              </a:srgbClr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Calibri" panose="020F0502020204030204"/>
                <a:buNone/>
              </a:pPr>
              <a:endParaRPr sz="970" dirty="0">
                <a:solidFill>
                  <a:srgbClr val="000000"/>
                </a:solidFill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" name="Google Shape;1564;p10"/>
            <p:cNvSpPr/>
            <p:nvPr userDrawn="1"/>
          </p:nvSpPr>
          <p:spPr>
            <a:xfrm>
              <a:off x="-13886" y="7734971"/>
              <a:ext cx="6746544" cy="6824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810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7234B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Calibri" panose="020F0502020204030204"/>
                <a:buNone/>
              </a:pPr>
              <a:endParaRPr sz="970">
                <a:solidFill>
                  <a:srgbClr val="000000"/>
                </a:solidFill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13" name="Google Shape;1592;p10"/>
            <p:cNvGrpSpPr/>
            <p:nvPr userDrawn="1"/>
          </p:nvGrpSpPr>
          <p:grpSpPr>
            <a:xfrm>
              <a:off x="-44843" y="7388259"/>
              <a:ext cx="618172" cy="798696"/>
              <a:chOff x="-30957" y="164780"/>
              <a:chExt cx="618172" cy="798696"/>
            </a:xfrm>
            <a:solidFill>
              <a:srgbClr val="D3E0EA">
                <a:alpha val="58000"/>
              </a:srgbClr>
            </a:solidFill>
          </p:grpSpPr>
          <p:sp>
            <p:nvSpPr>
              <p:cNvPr id="14" name="Google Shape;1593;p10"/>
              <p:cNvSpPr/>
              <p:nvPr/>
            </p:nvSpPr>
            <p:spPr>
              <a:xfrm>
                <a:off x="552925" y="667225"/>
                <a:ext cx="34290" cy="381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610"/>
                    </a:moveTo>
                    <a:lnTo>
                      <a:pt x="21600" y="21600"/>
                    </a:lnTo>
                    <a:lnTo>
                      <a:pt x="1950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5" name="Google Shape;1594;p10"/>
              <p:cNvSpPr/>
              <p:nvPr/>
            </p:nvSpPr>
            <p:spPr>
              <a:xfrm>
                <a:off x="503872" y="699609"/>
                <a:ext cx="33804" cy="381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610"/>
                    </a:moveTo>
                    <a:lnTo>
                      <a:pt x="21600" y="21600"/>
                    </a:lnTo>
                    <a:lnTo>
                      <a:pt x="197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6" name="Google Shape;1595;p10"/>
              <p:cNvSpPr/>
              <p:nvPr/>
            </p:nvSpPr>
            <p:spPr>
              <a:xfrm>
                <a:off x="454818" y="731994"/>
                <a:ext cx="33804" cy="381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340"/>
                    </a:moveTo>
                    <a:lnTo>
                      <a:pt x="21600" y="21600"/>
                    </a:lnTo>
                    <a:lnTo>
                      <a:pt x="197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7" name="Google Shape;1596;p10"/>
              <p:cNvSpPr/>
              <p:nvPr/>
            </p:nvSpPr>
            <p:spPr>
              <a:xfrm>
                <a:off x="405287" y="763903"/>
                <a:ext cx="33804" cy="3855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467"/>
                    </a:moveTo>
                    <a:lnTo>
                      <a:pt x="21600" y="21600"/>
                    </a:lnTo>
                    <a:lnTo>
                      <a:pt x="197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8" name="Google Shape;1597;p10"/>
              <p:cNvSpPr/>
              <p:nvPr/>
            </p:nvSpPr>
            <p:spPr>
              <a:xfrm>
                <a:off x="356234" y="796288"/>
                <a:ext cx="33804" cy="381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610"/>
                    </a:moveTo>
                    <a:lnTo>
                      <a:pt x="21600" y="21600"/>
                    </a:lnTo>
                    <a:lnTo>
                      <a:pt x="197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9" name="Google Shape;1598;p10"/>
              <p:cNvSpPr/>
              <p:nvPr/>
            </p:nvSpPr>
            <p:spPr>
              <a:xfrm>
                <a:off x="307181" y="828674"/>
                <a:ext cx="33804" cy="381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610"/>
                    </a:moveTo>
                    <a:lnTo>
                      <a:pt x="21600" y="21600"/>
                    </a:lnTo>
                    <a:lnTo>
                      <a:pt x="197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0" name="Google Shape;1599;p10"/>
              <p:cNvSpPr/>
              <p:nvPr/>
            </p:nvSpPr>
            <p:spPr>
              <a:xfrm>
                <a:off x="257650" y="861059"/>
                <a:ext cx="33804" cy="381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340"/>
                    </a:moveTo>
                    <a:lnTo>
                      <a:pt x="21600" y="21600"/>
                    </a:lnTo>
                    <a:lnTo>
                      <a:pt x="197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1" name="Google Shape;1600;p10"/>
              <p:cNvSpPr/>
              <p:nvPr/>
            </p:nvSpPr>
            <p:spPr>
              <a:xfrm>
                <a:off x="208596" y="892967"/>
                <a:ext cx="33804" cy="3855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467"/>
                    </a:moveTo>
                    <a:lnTo>
                      <a:pt x="21600" y="21600"/>
                    </a:lnTo>
                    <a:lnTo>
                      <a:pt x="197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2" name="Google Shape;1601;p10"/>
              <p:cNvSpPr/>
              <p:nvPr/>
            </p:nvSpPr>
            <p:spPr>
              <a:xfrm>
                <a:off x="159067" y="925352"/>
                <a:ext cx="34290" cy="381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610"/>
                    </a:moveTo>
                    <a:lnTo>
                      <a:pt x="21600" y="21600"/>
                    </a:lnTo>
                    <a:lnTo>
                      <a:pt x="1980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3" name="Google Shape;1602;p10"/>
              <p:cNvSpPr/>
              <p:nvPr/>
            </p:nvSpPr>
            <p:spPr>
              <a:xfrm>
                <a:off x="522922" y="621505"/>
                <a:ext cx="34290" cy="381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610"/>
                    </a:moveTo>
                    <a:lnTo>
                      <a:pt x="21600" y="21600"/>
                    </a:lnTo>
                    <a:lnTo>
                      <a:pt x="1950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4" name="Google Shape;1603;p10"/>
              <p:cNvSpPr/>
              <p:nvPr/>
            </p:nvSpPr>
            <p:spPr>
              <a:xfrm>
                <a:off x="473868" y="653890"/>
                <a:ext cx="33804" cy="381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610"/>
                    </a:moveTo>
                    <a:lnTo>
                      <a:pt x="21600" y="21600"/>
                    </a:lnTo>
                    <a:lnTo>
                      <a:pt x="197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5" name="Google Shape;1604;p10"/>
              <p:cNvSpPr/>
              <p:nvPr/>
            </p:nvSpPr>
            <p:spPr>
              <a:xfrm>
                <a:off x="424813" y="686275"/>
                <a:ext cx="33804" cy="381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340"/>
                    </a:moveTo>
                    <a:lnTo>
                      <a:pt x="21600" y="21600"/>
                    </a:lnTo>
                    <a:lnTo>
                      <a:pt x="197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6" name="Google Shape;1605;p10"/>
              <p:cNvSpPr/>
              <p:nvPr/>
            </p:nvSpPr>
            <p:spPr>
              <a:xfrm>
                <a:off x="375284" y="718184"/>
                <a:ext cx="34290" cy="3855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467"/>
                    </a:moveTo>
                    <a:lnTo>
                      <a:pt x="21600" y="21600"/>
                    </a:lnTo>
                    <a:lnTo>
                      <a:pt x="1950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7" name="Google Shape;1606;p10"/>
              <p:cNvSpPr/>
              <p:nvPr/>
            </p:nvSpPr>
            <p:spPr>
              <a:xfrm>
                <a:off x="326231" y="750569"/>
                <a:ext cx="33804" cy="3855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467"/>
                    </a:moveTo>
                    <a:lnTo>
                      <a:pt x="21600" y="21600"/>
                    </a:lnTo>
                    <a:lnTo>
                      <a:pt x="197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8" name="Google Shape;1607;p10"/>
              <p:cNvSpPr/>
              <p:nvPr/>
            </p:nvSpPr>
            <p:spPr>
              <a:xfrm>
                <a:off x="277177" y="782953"/>
                <a:ext cx="33804" cy="381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610"/>
                    </a:moveTo>
                    <a:lnTo>
                      <a:pt x="21600" y="21600"/>
                    </a:lnTo>
                    <a:lnTo>
                      <a:pt x="197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" name="Google Shape;1608;p10"/>
              <p:cNvSpPr/>
              <p:nvPr/>
            </p:nvSpPr>
            <p:spPr>
              <a:xfrm>
                <a:off x="227646" y="815338"/>
                <a:ext cx="34290" cy="381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340"/>
                    </a:moveTo>
                    <a:lnTo>
                      <a:pt x="21600" y="21600"/>
                    </a:lnTo>
                    <a:lnTo>
                      <a:pt x="1950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0" name="Google Shape;1609;p10"/>
              <p:cNvSpPr/>
              <p:nvPr/>
            </p:nvSpPr>
            <p:spPr>
              <a:xfrm>
                <a:off x="178593" y="847247"/>
                <a:ext cx="33804" cy="3855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467"/>
                    </a:moveTo>
                    <a:lnTo>
                      <a:pt x="21600" y="21600"/>
                    </a:lnTo>
                    <a:lnTo>
                      <a:pt x="197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1" name="Google Shape;1610;p10"/>
              <p:cNvSpPr/>
              <p:nvPr/>
            </p:nvSpPr>
            <p:spPr>
              <a:xfrm>
                <a:off x="129539" y="879631"/>
                <a:ext cx="33804" cy="3855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467"/>
                    </a:moveTo>
                    <a:lnTo>
                      <a:pt x="21600" y="21600"/>
                    </a:lnTo>
                    <a:lnTo>
                      <a:pt x="197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2" name="Google Shape;1611;p10"/>
              <p:cNvSpPr/>
              <p:nvPr/>
            </p:nvSpPr>
            <p:spPr>
              <a:xfrm>
                <a:off x="492918" y="575785"/>
                <a:ext cx="34290" cy="3855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467"/>
                    </a:moveTo>
                    <a:lnTo>
                      <a:pt x="21600" y="21600"/>
                    </a:lnTo>
                    <a:lnTo>
                      <a:pt x="1980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3" name="Google Shape;1612;p10"/>
              <p:cNvSpPr/>
              <p:nvPr/>
            </p:nvSpPr>
            <p:spPr>
              <a:xfrm>
                <a:off x="443863" y="608169"/>
                <a:ext cx="33804" cy="381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610"/>
                    </a:moveTo>
                    <a:lnTo>
                      <a:pt x="21600" y="21600"/>
                    </a:lnTo>
                    <a:lnTo>
                      <a:pt x="197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4" name="Google Shape;1613;p10"/>
              <p:cNvSpPr/>
              <p:nvPr/>
            </p:nvSpPr>
            <p:spPr>
              <a:xfrm>
                <a:off x="394810" y="640555"/>
                <a:ext cx="33804" cy="381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340"/>
                    </a:moveTo>
                    <a:lnTo>
                      <a:pt x="21600" y="21600"/>
                    </a:lnTo>
                    <a:lnTo>
                      <a:pt x="197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5" name="Google Shape;1614;p10"/>
              <p:cNvSpPr/>
              <p:nvPr/>
            </p:nvSpPr>
            <p:spPr>
              <a:xfrm>
                <a:off x="345280" y="672463"/>
                <a:ext cx="34290" cy="3855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467"/>
                    </a:moveTo>
                    <a:lnTo>
                      <a:pt x="21600" y="21600"/>
                    </a:lnTo>
                    <a:lnTo>
                      <a:pt x="1980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6" name="Google Shape;1615;p10"/>
              <p:cNvSpPr/>
              <p:nvPr/>
            </p:nvSpPr>
            <p:spPr>
              <a:xfrm>
                <a:off x="296227" y="704848"/>
                <a:ext cx="33804" cy="3855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467"/>
                    </a:moveTo>
                    <a:lnTo>
                      <a:pt x="21600" y="21600"/>
                    </a:lnTo>
                    <a:lnTo>
                      <a:pt x="197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7" name="Google Shape;1616;p10"/>
              <p:cNvSpPr/>
              <p:nvPr/>
            </p:nvSpPr>
            <p:spPr>
              <a:xfrm>
                <a:off x="247173" y="737234"/>
                <a:ext cx="33804" cy="381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610"/>
                    </a:moveTo>
                    <a:lnTo>
                      <a:pt x="21600" y="21600"/>
                    </a:lnTo>
                    <a:lnTo>
                      <a:pt x="197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8" name="Google Shape;1617;p10"/>
              <p:cNvSpPr/>
              <p:nvPr/>
            </p:nvSpPr>
            <p:spPr>
              <a:xfrm>
                <a:off x="197643" y="769619"/>
                <a:ext cx="34290" cy="381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340"/>
                    </a:moveTo>
                    <a:lnTo>
                      <a:pt x="21600" y="21600"/>
                    </a:lnTo>
                    <a:lnTo>
                      <a:pt x="1980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9" name="Google Shape;1618;p10"/>
              <p:cNvSpPr/>
              <p:nvPr/>
            </p:nvSpPr>
            <p:spPr>
              <a:xfrm>
                <a:off x="148589" y="801527"/>
                <a:ext cx="33804" cy="3855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467"/>
                    </a:moveTo>
                    <a:lnTo>
                      <a:pt x="21600" y="21600"/>
                    </a:lnTo>
                    <a:lnTo>
                      <a:pt x="197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0" name="Google Shape;1619;p10"/>
              <p:cNvSpPr/>
              <p:nvPr/>
            </p:nvSpPr>
            <p:spPr>
              <a:xfrm>
                <a:off x="99535" y="833912"/>
                <a:ext cx="33804" cy="3855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467"/>
                    </a:moveTo>
                    <a:lnTo>
                      <a:pt x="21600" y="21600"/>
                    </a:lnTo>
                    <a:lnTo>
                      <a:pt x="197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1" name="Google Shape;1620;p10"/>
              <p:cNvSpPr/>
              <p:nvPr/>
            </p:nvSpPr>
            <p:spPr>
              <a:xfrm>
                <a:off x="462913" y="530065"/>
                <a:ext cx="34290" cy="3855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467"/>
                    </a:moveTo>
                    <a:lnTo>
                      <a:pt x="21600" y="21600"/>
                    </a:lnTo>
                    <a:lnTo>
                      <a:pt x="1980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2" name="Google Shape;1621;p10"/>
              <p:cNvSpPr/>
              <p:nvPr/>
            </p:nvSpPr>
            <p:spPr>
              <a:xfrm>
                <a:off x="413860" y="562449"/>
                <a:ext cx="33804" cy="381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610"/>
                    </a:moveTo>
                    <a:lnTo>
                      <a:pt x="21600" y="21600"/>
                    </a:lnTo>
                    <a:lnTo>
                      <a:pt x="197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3" name="Google Shape;1622;p10"/>
              <p:cNvSpPr/>
              <p:nvPr/>
            </p:nvSpPr>
            <p:spPr>
              <a:xfrm>
                <a:off x="364806" y="594835"/>
                <a:ext cx="33804" cy="381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340"/>
                    </a:moveTo>
                    <a:lnTo>
                      <a:pt x="21600" y="21600"/>
                    </a:lnTo>
                    <a:lnTo>
                      <a:pt x="197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4" name="Google Shape;1623;p10"/>
              <p:cNvSpPr/>
              <p:nvPr/>
            </p:nvSpPr>
            <p:spPr>
              <a:xfrm>
                <a:off x="315276" y="626744"/>
                <a:ext cx="34290" cy="3855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467"/>
                    </a:moveTo>
                    <a:lnTo>
                      <a:pt x="21600" y="21600"/>
                    </a:lnTo>
                    <a:lnTo>
                      <a:pt x="1980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5" name="Google Shape;1624;p10"/>
              <p:cNvSpPr/>
              <p:nvPr/>
            </p:nvSpPr>
            <p:spPr>
              <a:xfrm>
                <a:off x="266223" y="659128"/>
                <a:ext cx="33804" cy="3855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467"/>
                    </a:moveTo>
                    <a:lnTo>
                      <a:pt x="21600" y="21600"/>
                    </a:lnTo>
                    <a:lnTo>
                      <a:pt x="197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6" name="Google Shape;1625;p10"/>
              <p:cNvSpPr/>
              <p:nvPr/>
            </p:nvSpPr>
            <p:spPr>
              <a:xfrm>
                <a:off x="217169" y="691513"/>
                <a:ext cx="33804" cy="381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610"/>
                    </a:moveTo>
                    <a:lnTo>
                      <a:pt x="21600" y="21600"/>
                    </a:lnTo>
                    <a:lnTo>
                      <a:pt x="197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7" name="Google Shape;1626;p10"/>
              <p:cNvSpPr/>
              <p:nvPr/>
            </p:nvSpPr>
            <p:spPr>
              <a:xfrm>
                <a:off x="167639" y="723898"/>
                <a:ext cx="34290" cy="381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340"/>
                    </a:moveTo>
                    <a:lnTo>
                      <a:pt x="21600" y="21600"/>
                    </a:lnTo>
                    <a:lnTo>
                      <a:pt x="1980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8" name="Google Shape;1627;p10"/>
              <p:cNvSpPr/>
              <p:nvPr/>
            </p:nvSpPr>
            <p:spPr>
              <a:xfrm>
                <a:off x="118585" y="755806"/>
                <a:ext cx="33804" cy="3855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467"/>
                    </a:moveTo>
                    <a:lnTo>
                      <a:pt x="21600" y="21600"/>
                    </a:lnTo>
                    <a:lnTo>
                      <a:pt x="197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9" name="Google Shape;1628;p10"/>
              <p:cNvSpPr/>
              <p:nvPr/>
            </p:nvSpPr>
            <p:spPr>
              <a:xfrm>
                <a:off x="69532" y="788192"/>
                <a:ext cx="33804" cy="3855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467"/>
                    </a:moveTo>
                    <a:lnTo>
                      <a:pt x="21600" y="21600"/>
                    </a:lnTo>
                    <a:lnTo>
                      <a:pt x="197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0" name="Google Shape;1629;p10"/>
              <p:cNvSpPr/>
              <p:nvPr/>
            </p:nvSpPr>
            <p:spPr>
              <a:xfrm>
                <a:off x="433387" y="484344"/>
                <a:ext cx="33804" cy="3855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467"/>
                    </a:moveTo>
                    <a:lnTo>
                      <a:pt x="21600" y="21600"/>
                    </a:lnTo>
                    <a:lnTo>
                      <a:pt x="197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1" name="Google Shape;1630;p10"/>
              <p:cNvSpPr/>
              <p:nvPr/>
            </p:nvSpPr>
            <p:spPr>
              <a:xfrm>
                <a:off x="383856" y="516730"/>
                <a:ext cx="34290" cy="381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610"/>
                    </a:moveTo>
                    <a:lnTo>
                      <a:pt x="21600" y="21600"/>
                    </a:lnTo>
                    <a:lnTo>
                      <a:pt x="1950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2" name="Google Shape;1631;p10"/>
              <p:cNvSpPr/>
              <p:nvPr/>
            </p:nvSpPr>
            <p:spPr>
              <a:xfrm>
                <a:off x="334803" y="549115"/>
                <a:ext cx="33804" cy="381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340"/>
                    </a:moveTo>
                    <a:lnTo>
                      <a:pt x="21600" y="21600"/>
                    </a:lnTo>
                    <a:lnTo>
                      <a:pt x="197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3" name="Google Shape;1632;p10"/>
              <p:cNvSpPr/>
              <p:nvPr/>
            </p:nvSpPr>
            <p:spPr>
              <a:xfrm>
                <a:off x="285749" y="581023"/>
                <a:ext cx="33804" cy="3855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467"/>
                    </a:moveTo>
                    <a:lnTo>
                      <a:pt x="21600" y="21600"/>
                    </a:lnTo>
                    <a:lnTo>
                      <a:pt x="197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4" name="Google Shape;1633;p10"/>
              <p:cNvSpPr/>
              <p:nvPr/>
            </p:nvSpPr>
            <p:spPr>
              <a:xfrm>
                <a:off x="236219" y="613409"/>
                <a:ext cx="34290" cy="3855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467"/>
                    </a:moveTo>
                    <a:lnTo>
                      <a:pt x="21600" y="21600"/>
                    </a:lnTo>
                    <a:lnTo>
                      <a:pt x="1950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5" name="Google Shape;1634;p10"/>
              <p:cNvSpPr/>
              <p:nvPr/>
            </p:nvSpPr>
            <p:spPr>
              <a:xfrm>
                <a:off x="187165" y="645794"/>
                <a:ext cx="33804" cy="381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610"/>
                    </a:moveTo>
                    <a:lnTo>
                      <a:pt x="21600" y="21600"/>
                    </a:lnTo>
                    <a:lnTo>
                      <a:pt x="197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6" name="Google Shape;1635;p10"/>
              <p:cNvSpPr/>
              <p:nvPr/>
            </p:nvSpPr>
            <p:spPr>
              <a:xfrm>
                <a:off x="138112" y="678178"/>
                <a:ext cx="33804" cy="381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340"/>
                    </a:moveTo>
                    <a:lnTo>
                      <a:pt x="21600" y="21600"/>
                    </a:lnTo>
                    <a:lnTo>
                      <a:pt x="197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7" name="Google Shape;1636;p10"/>
              <p:cNvSpPr/>
              <p:nvPr/>
            </p:nvSpPr>
            <p:spPr>
              <a:xfrm>
                <a:off x="88582" y="710087"/>
                <a:ext cx="33804" cy="3855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467"/>
                    </a:moveTo>
                    <a:lnTo>
                      <a:pt x="21600" y="21600"/>
                    </a:lnTo>
                    <a:lnTo>
                      <a:pt x="197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8" name="Google Shape;1637;p10"/>
              <p:cNvSpPr/>
              <p:nvPr/>
            </p:nvSpPr>
            <p:spPr>
              <a:xfrm>
                <a:off x="39528" y="742472"/>
                <a:ext cx="33804" cy="3855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467"/>
                    </a:moveTo>
                    <a:lnTo>
                      <a:pt x="21600" y="21600"/>
                    </a:lnTo>
                    <a:lnTo>
                      <a:pt x="197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9" name="Google Shape;1638;p10"/>
              <p:cNvSpPr/>
              <p:nvPr/>
            </p:nvSpPr>
            <p:spPr>
              <a:xfrm>
                <a:off x="403382" y="438624"/>
                <a:ext cx="33804" cy="3855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467"/>
                    </a:moveTo>
                    <a:lnTo>
                      <a:pt x="21600" y="21600"/>
                    </a:lnTo>
                    <a:lnTo>
                      <a:pt x="197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0" name="Google Shape;1639;p10"/>
              <p:cNvSpPr/>
              <p:nvPr/>
            </p:nvSpPr>
            <p:spPr>
              <a:xfrm>
                <a:off x="353853" y="471010"/>
                <a:ext cx="34290" cy="381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610"/>
                    </a:moveTo>
                    <a:lnTo>
                      <a:pt x="21600" y="21600"/>
                    </a:lnTo>
                    <a:lnTo>
                      <a:pt x="1950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1" name="Google Shape;1640;p10"/>
              <p:cNvSpPr/>
              <p:nvPr/>
            </p:nvSpPr>
            <p:spPr>
              <a:xfrm>
                <a:off x="304799" y="503394"/>
                <a:ext cx="33804" cy="381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340"/>
                    </a:moveTo>
                    <a:lnTo>
                      <a:pt x="21600" y="21600"/>
                    </a:lnTo>
                    <a:lnTo>
                      <a:pt x="197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2" name="Google Shape;1641;p10"/>
              <p:cNvSpPr/>
              <p:nvPr/>
            </p:nvSpPr>
            <p:spPr>
              <a:xfrm>
                <a:off x="255745" y="535780"/>
                <a:ext cx="33804" cy="381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340"/>
                    </a:moveTo>
                    <a:lnTo>
                      <a:pt x="21600" y="21600"/>
                    </a:lnTo>
                    <a:lnTo>
                      <a:pt x="197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3" name="Google Shape;1642;p10"/>
              <p:cNvSpPr/>
              <p:nvPr/>
            </p:nvSpPr>
            <p:spPr>
              <a:xfrm>
                <a:off x="206215" y="567688"/>
                <a:ext cx="34290" cy="3855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467"/>
                    </a:moveTo>
                    <a:lnTo>
                      <a:pt x="21600" y="21600"/>
                    </a:lnTo>
                    <a:lnTo>
                      <a:pt x="1950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4" name="Google Shape;1643;p10"/>
              <p:cNvSpPr/>
              <p:nvPr/>
            </p:nvSpPr>
            <p:spPr>
              <a:xfrm>
                <a:off x="157162" y="600073"/>
                <a:ext cx="33804" cy="381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610"/>
                    </a:moveTo>
                    <a:lnTo>
                      <a:pt x="21600" y="21600"/>
                    </a:lnTo>
                    <a:lnTo>
                      <a:pt x="197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5" name="Google Shape;1644;p10"/>
              <p:cNvSpPr/>
              <p:nvPr/>
            </p:nvSpPr>
            <p:spPr>
              <a:xfrm>
                <a:off x="108108" y="632459"/>
                <a:ext cx="33804" cy="381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340"/>
                    </a:moveTo>
                    <a:lnTo>
                      <a:pt x="21600" y="21600"/>
                    </a:lnTo>
                    <a:lnTo>
                      <a:pt x="197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6" name="Google Shape;1645;p10"/>
              <p:cNvSpPr/>
              <p:nvPr/>
            </p:nvSpPr>
            <p:spPr>
              <a:xfrm>
                <a:off x="58578" y="664844"/>
                <a:ext cx="34290" cy="381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340"/>
                    </a:moveTo>
                    <a:lnTo>
                      <a:pt x="21600" y="21600"/>
                    </a:lnTo>
                    <a:lnTo>
                      <a:pt x="1950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7" name="Google Shape;1646;p10"/>
              <p:cNvSpPr/>
              <p:nvPr/>
            </p:nvSpPr>
            <p:spPr>
              <a:xfrm>
                <a:off x="9524" y="696752"/>
                <a:ext cx="33804" cy="3855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467"/>
                    </a:moveTo>
                    <a:lnTo>
                      <a:pt x="21600" y="21600"/>
                    </a:lnTo>
                    <a:lnTo>
                      <a:pt x="197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8" name="Google Shape;1647;p10"/>
              <p:cNvSpPr/>
              <p:nvPr/>
            </p:nvSpPr>
            <p:spPr>
              <a:xfrm>
                <a:off x="373379" y="392905"/>
                <a:ext cx="33804" cy="3855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467"/>
                    </a:moveTo>
                    <a:lnTo>
                      <a:pt x="21600" y="21600"/>
                    </a:lnTo>
                    <a:lnTo>
                      <a:pt x="197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9" name="Google Shape;1648;p10"/>
              <p:cNvSpPr/>
              <p:nvPr/>
            </p:nvSpPr>
            <p:spPr>
              <a:xfrm>
                <a:off x="323849" y="425290"/>
                <a:ext cx="34290" cy="381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610"/>
                    </a:moveTo>
                    <a:lnTo>
                      <a:pt x="21600" y="21600"/>
                    </a:lnTo>
                    <a:lnTo>
                      <a:pt x="1980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0" name="Google Shape;1649;p10"/>
              <p:cNvSpPr/>
              <p:nvPr/>
            </p:nvSpPr>
            <p:spPr>
              <a:xfrm>
                <a:off x="274795" y="457674"/>
                <a:ext cx="33804" cy="381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610"/>
                    </a:moveTo>
                    <a:lnTo>
                      <a:pt x="21600" y="21600"/>
                    </a:lnTo>
                    <a:lnTo>
                      <a:pt x="197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1" name="Google Shape;1650;p10"/>
              <p:cNvSpPr/>
              <p:nvPr/>
            </p:nvSpPr>
            <p:spPr>
              <a:xfrm>
                <a:off x="225742" y="490060"/>
                <a:ext cx="33804" cy="381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340"/>
                    </a:moveTo>
                    <a:lnTo>
                      <a:pt x="21600" y="21600"/>
                    </a:lnTo>
                    <a:lnTo>
                      <a:pt x="197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2" name="Google Shape;1651;p10"/>
              <p:cNvSpPr/>
              <p:nvPr/>
            </p:nvSpPr>
            <p:spPr>
              <a:xfrm>
                <a:off x="176212" y="521968"/>
                <a:ext cx="34290" cy="3855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467"/>
                    </a:moveTo>
                    <a:lnTo>
                      <a:pt x="21600" y="21600"/>
                    </a:lnTo>
                    <a:lnTo>
                      <a:pt x="1980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3" name="Google Shape;1652;p10"/>
              <p:cNvSpPr/>
              <p:nvPr/>
            </p:nvSpPr>
            <p:spPr>
              <a:xfrm>
                <a:off x="127158" y="554353"/>
                <a:ext cx="33804" cy="381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610"/>
                    </a:moveTo>
                    <a:lnTo>
                      <a:pt x="21600" y="21600"/>
                    </a:lnTo>
                    <a:lnTo>
                      <a:pt x="197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4" name="Google Shape;1653;p10"/>
              <p:cNvSpPr/>
              <p:nvPr/>
            </p:nvSpPr>
            <p:spPr>
              <a:xfrm>
                <a:off x="78103" y="586738"/>
                <a:ext cx="33804" cy="381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610"/>
                    </a:moveTo>
                    <a:lnTo>
                      <a:pt x="21600" y="21600"/>
                    </a:lnTo>
                    <a:lnTo>
                      <a:pt x="197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5" name="Google Shape;1654;p10"/>
              <p:cNvSpPr/>
              <p:nvPr/>
            </p:nvSpPr>
            <p:spPr>
              <a:xfrm>
                <a:off x="28574" y="619123"/>
                <a:ext cx="34290" cy="381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340"/>
                    </a:moveTo>
                    <a:lnTo>
                      <a:pt x="21600" y="21600"/>
                    </a:lnTo>
                    <a:lnTo>
                      <a:pt x="1980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6" name="Google Shape;1655;p10"/>
              <p:cNvSpPr/>
              <p:nvPr/>
            </p:nvSpPr>
            <p:spPr>
              <a:xfrm>
                <a:off x="-20479" y="651031"/>
                <a:ext cx="33804" cy="3855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467"/>
                    </a:moveTo>
                    <a:lnTo>
                      <a:pt x="21600" y="21600"/>
                    </a:lnTo>
                    <a:lnTo>
                      <a:pt x="197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7" name="Google Shape;1656;p10"/>
              <p:cNvSpPr/>
              <p:nvPr/>
            </p:nvSpPr>
            <p:spPr>
              <a:xfrm>
                <a:off x="343375" y="347185"/>
                <a:ext cx="33804" cy="3855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467"/>
                    </a:moveTo>
                    <a:lnTo>
                      <a:pt x="21600" y="21600"/>
                    </a:lnTo>
                    <a:lnTo>
                      <a:pt x="197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8" name="Google Shape;1657;p10"/>
              <p:cNvSpPr/>
              <p:nvPr/>
            </p:nvSpPr>
            <p:spPr>
              <a:xfrm>
                <a:off x="293846" y="379569"/>
                <a:ext cx="34290" cy="3855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467"/>
                    </a:moveTo>
                    <a:lnTo>
                      <a:pt x="21600" y="21600"/>
                    </a:lnTo>
                    <a:lnTo>
                      <a:pt x="1980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9" name="Google Shape;1658;p10"/>
              <p:cNvSpPr/>
              <p:nvPr/>
            </p:nvSpPr>
            <p:spPr>
              <a:xfrm>
                <a:off x="244792" y="411955"/>
                <a:ext cx="33804" cy="381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610"/>
                    </a:moveTo>
                    <a:lnTo>
                      <a:pt x="21600" y="21600"/>
                    </a:lnTo>
                    <a:lnTo>
                      <a:pt x="197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80" name="Google Shape;1659;p10"/>
              <p:cNvSpPr/>
              <p:nvPr/>
            </p:nvSpPr>
            <p:spPr>
              <a:xfrm>
                <a:off x="195737" y="444340"/>
                <a:ext cx="33804" cy="381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340"/>
                    </a:moveTo>
                    <a:lnTo>
                      <a:pt x="21600" y="21600"/>
                    </a:lnTo>
                    <a:lnTo>
                      <a:pt x="197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81" name="Google Shape;1660;p10"/>
              <p:cNvSpPr/>
              <p:nvPr/>
            </p:nvSpPr>
            <p:spPr>
              <a:xfrm>
                <a:off x="146208" y="476248"/>
                <a:ext cx="34290" cy="3855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467"/>
                    </a:moveTo>
                    <a:lnTo>
                      <a:pt x="21600" y="21600"/>
                    </a:lnTo>
                    <a:lnTo>
                      <a:pt x="1980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82" name="Google Shape;1661;p10"/>
              <p:cNvSpPr/>
              <p:nvPr/>
            </p:nvSpPr>
            <p:spPr>
              <a:xfrm>
                <a:off x="97154" y="508634"/>
                <a:ext cx="33804" cy="3855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467"/>
                    </a:moveTo>
                    <a:lnTo>
                      <a:pt x="21600" y="21600"/>
                    </a:lnTo>
                    <a:lnTo>
                      <a:pt x="197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83" name="Google Shape;1662;p10"/>
              <p:cNvSpPr/>
              <p:nvPr/>
            </p:nvSpPr>
            <p:spPr>
              <a:xfrm>
                <a:off x="48100" y="541018"/>
                <a:ext cx="33804" cy="381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610"/>
                    </a:moveTo>
                    <a:lnTo>
                      <a:pt x="21600" y="21600"/>
                    </a:lnTo>
                    <a:lnTo>
                      <a:pt x="197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84" name="Google Shape;1663;p10"/>
              <p:cNvSpPr/>
              <p:nvPr/>
            </p:nvSpPr>
            <p:spPr>
              <a:xfrm>
                <a:off x="-1429" y="573403"/>
                <a:ext cx="34290" cy="381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340"/>
                    </a:moveTo>
                    <a:lnTo>
                      <a:pt x="21600" y="21600"/>
                    </a:lnTo>
                    <a:lnTo>
                      <a:pt x="1980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85" name="Google Shape;1664;p10"/>
              <p:cNvSpPr/>
              <p:nvPr/>
            </p:nvSpPr>
            <p:spPr>
              <a:xfrm>
                <a:off x="313372" y="301464"/>
                <a:ext cx="33804" cy="3855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467"/>
                    </a:moveTo>
                    <a:lnTo>
                      <a:pt x="21600" y="21600"/>
                    </a:lnTo>
                    <a:lnTo>
                      <a:pt x="197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86" name="Google Shape;1665;p10"/>
              <p:cNvSpPr/>
              <p:nvPr/>
            </p:nvSpPr>
            <p:spPr>
              <a:xfrm>
                <a:off x="264318" y="333849"/>
                <a:ext cx="33804" cy="3855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467"/>
                    </a:moveTo>
                    <a:lnTo>
                      <a:pt x="21600" y="21600"/>
                    </a:lnTo>
                    <a:lnTo>
                      <a:pt x="197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87" name="Google Shape;1666;p10"/>
              <p:cNvSpPr/>
              <p:nvPr/>
            </p:nvSpPr>
            <p:spPr>
              <a:xfrm>
                <a:off x="214787" y="366235"/>
                <a:ext cx="34290" cy="381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610"/>
                    </a:moveTo>
                    <a:lnTo>
                      <a:pt x="21600" y="21600"/>
                    </a:lnTo>
                    <a:lnTo>
                      <a:pt x="1950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88" name="Google Shape;1667;p10"/>
              <p:cNvSpPr/>
              <p:nvPr/>
            </p:nvSpPr>
            <p:spPr>
              <a:xfrm>
                <a:off x="165734" y="398619"/>
                <a:ext cx="33804" cy="381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340"/>
                    </a:moveTo>
                    <a:lnTo>
                      <a:pt x="21600" y="21600"/>
                    </a:lnTo>
                    <a:lnTo>
                      <a:pt x="197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89" name="Google Shape;1668;p10"/>
              <p:cNvSpPr/>
              <p:nvPr/>
            </p:nvSpPr>
            <p:spPr>
              <a:xfrm>
                <a:off x="116681" y="430529"/>
                <a:ext cx="33804" cy="3855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467"/>
                    </a:moveTo>
                    <a:lnTo>
                      <a:pt x="21600" y="21600"/>
                    </a:lnTo>
                    <a:lnTo>
                      <a:pt x="197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0" name="Google Shape;1669;p10"/>
              <p:cNvSpPr/>
              <p:nvPr/>
            </p:nvSpPr>
            <p:spPr>
              <a:xfrm>
                <a:off x="67150" y="462913"/>
                <a:ext cx="34290" cy="3855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467"/>
                    </a:moveTo>
                    <a:lnTo>
                      <a:pt x="21600" y="21600"/>
                    </a:lnTo>
                    <a:lnTo>
                      <a:pt x="1950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1" name="Google Shape;1670;p10"/>
              <p:cNvSpPr/>
              <p:nvPr/>
            </p:nvSpPr>
            <p:spPr>
              <a:xfrm>
                <a:off x="18096" y="495298"/>
                <a:ext cx="33804" cy="381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610"/>
                    </a:moveTo>
                    <a:lnTo>
                      <a:pt x="21600" y="21600"/>
                    </a:lnTo>
                    <a:lnTo>
                      <a:pt x="197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2" name="Google Shape;1671;p10"/>
              <p:cNvSpPr/>
              <p:nvPr/>
            </p:nvSpPr>
            <p:spPr>
              <a:xfrm>
                <a:off x="-30957" y="527684"/>
                <a:ext cx="33804" cy="381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340"/>
                    </a:moveTo>
                    <a:lnTo>
                      <a:pt x="21600" y="21600"/>
                    </a:lnTo>
                    <a:lnTo>
                      <a:pt x="197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3" name="Google Shape;1672;p10"/>
              <p:cNvSpPr/>
              <p:nvPr/>
            </p:nvSpPr>
            <p:spPr>
              <a:xfrm>
                <a:off x="283368" y="255745"/>
                <a:ext cx="33804" cy="3855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467"/>
                    </a:moveTo>
                    <a:lnTo>
                      <a:pt x="21600" y="21600"/>
                    </a:lnTo>
                    <a:lnTo>
                      <a:pt x="197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4" name="Google Shape;1673;p10"/>
              <p:cNvSpPr/>
              <p:nvPr/>
            </p:nvSpPr>
            <p:spPr>
              <a:xfrm>
                <a:off x="234314" y="288130"/>
                <a:ext cx="33804" cy="3855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467"/>
                    </a:moveTo>
                    <a:lnTo>
                      <a:pt x="21600" y="21600"/>
                    </a:lnTo>
                    <a:lnTo>
                      <a:pt x="197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5" name="Google Shape;1674;p10"/>
              <p:cNvSpPr/>
              <p:nvPr/>
            </p:nvSpPr>
            <p:spPr>
              <a:xfrm>
                <a:off x="184784" y="320515"/>
                <a:ext cx="34290" cy="381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610"/>
                    </a:moveTo>
                    <a:lnTo>
                      <a:pt x="21600" y="21600"/>
                    </a:lnTo>
                    <a:lnTo>
                      <a:pt x="1950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6" name="Google Shape;1675;p10"/>
              <p:cNvSpPr/>
              <p:nvPr/>
            </p:nvSpPr>
            <p:spPr>
              <a:xfrm>
                <a:off x="135731" y="352899"/>
                <a:ext cx="33804" cy="381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340"/>
                    </a:moveTo>
                    <a:lnTo>
                      <a:pt x="21600" y="21600"/>
                    </a:lnTo>
                    <a:lnTo>
                      <a:pt x="197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7" name="Google Shape;1676;p10"/>
              <p:cNvSpPr/>
              <p:nvPr/>
            </p:nvSpPr>
            <p:spPr>
              <a:xfrm>
                <a:off x="86677" y="384809"/>
                <a:ext cx="33804" cy="3855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467"/>
                    </a:moveTo>
                    <a:lnTo>
                      <a:pt x="21600" y="21600"/>
                    </a:lnTo>
                    <a:lnTo>
                      <a:pt x="197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8" name="Google Shape;1677;p10"/>
              <p:cNvSpPr/>
              <p:nvPr/>
            </p:nvSpPr>
            <p:spPr>
              <a:xfrm>
                <a:off x="37147" y="417193"/>
                <a:ext cx="34290" cy="3855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467"/>
                    </a:moveTo>
                    <a:lnTo>
                      <a:pt x="21600" y="21600"/>
                    </a:lnTo>
                    <a:lnTo>
                      <a:pt x="1950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9" name="Google Shape;1678;p10"/>
              <p:cNvSpPr/>
              <p:nvPr/>
            </p:nvSpPr>
            <p:spPr>
              <a:xfrm>
                <a:off x="-11907" y="449579"/>
                <a:ext cx="33804" cy="381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610"/>
                    </a:moveTo>
                    <a:lnTo>
                      <a:pt x="21600" y="21600"/>
                    </a:lnTo>
                    <a:lnTo>
                      <a:pt x="197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0" name="Google Shape;1679;p10"/>
              <p:cNvSpPr/>
              <p:nvPr/>
            </p:nvSpPr>
            <p:spPr>
              <a:xfrm>
                <a:off x="253364" y="210024"/>
                <a:ext cx="33804" cy="3855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467"/>
                    </a:moveTo>
                    <a:lnTo>
                      <a:pt x="21600" y="21600"/>
                    </a:lnTo>
                    <a:lnTo>
                      <a:pt x="197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1" name="Google Shape;1680;p10"/>
              <p:cNvSpPr/>
              <p:nvPr/>
            </p:nvSpPr>
            <p:spPr>
              <a:xfrm>
                <a:off x="204310" y="242410"/>
                <a:ext cx="33804" cy="3855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467"/>
                    </a:moveTo>
                    <a:lnTo>
                      <a:pt x="21600" y="21600"/>
                    </a:lnTo>
                    <a:lnTo>
                      <a:pt x="197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2" name="Google Shape;1681;p10"/>
              <p:cNvSpPr/>
              <p:nvPr/>
            </p:nvSpPr>
            <p:spPr>
              <a:xfrm>
                <a:off x="154781" y="274795"/>
                <a:ext cx="34290" cy="381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610"/>
                    </a:moveTo>
                    <a:lnTo>
                      <a:pt x="21600" y="21600"/>
                    </a:lnTo>
                    <a:lnTo>
                      <a:pt x="1980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3" name="Google Shape;1682;p10"/>
              <p:cNvSpPr/>
              <p:nvPr/>
            </p:nvSpPr>
            <p:spPr>
              <a:xfrm>
                <a:off x="105727" y="307180"/>
                <a:ext cx="33804" cy="381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340"/>
                    </a:moveTo>
                    <a:lnTo>
                      <a:pt x="21600" y="21600"/>
                    </a:lnTo>
                    <a:lnTo>
                      <a:pt x="197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" name="Google Shape;1683;p10"/>
              <p:cNvSpPr/>
              <p:nvPr/>
            </p:nvSpPr>
            <p:spPr>
              <a:xfrm>
                <a:off x="56672" y="339088"/>
                <a:ext cx="33804" cy="3855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467"/>
                    </a:moveTo>
                    <a:lnTo>
                      <a:pt x="21600" y="21600"/>
                    </a:lnTo>
                    <a:lnTo>
                      <a:pt x="197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" name="Google Shape;1684;p10"/>
              <p:cNvSpPr/>
              <p:nvPr/>
            </p:nvSpPr>
            <p:spPr>
              <a:xfrm>
                <a:off x="7143" y="371473"/>
                <a:ext cx="34290" cy="3855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467"/>
                    </a:moveTo>
                    <a:lnTo>
                      <a:pt x="21600" y="21600"/>
                    </a:lnTo>
                    <a:lnTo>
                      <a:pt x="1980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6" name="Google Shape;1685;p10"/>
              <p:cNvSpPr/>
              <p:nvPr/>
            </p:nvSpPr>
            <p:spPr>
              <a:xfrm>
                <a:off x="223360" y="164780"/>
                <a:ext cx="33804" cy="381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340"/>
                    </a:moveTo>
                    <a:lnTo>
                      <a:pt x="21600" y="21600"/>
                    </a:lnTo>
                    <a:lnTo>
                      <a:pt x="197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7" name="Google Shape;1686;p10"/>
              <p:cNvSpPr/>
              <p:nvPr/>
            </p:nvSpPr>
            <p:spPr>
              <a:xfrm>
                <a:off x="174306" y="196689"/>
                <a:ext cx="33804" cy="3855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467"/>
                    </a:moveTo>
                    <a:lnTo>
                      <a:pt x="21600" y="21600"/>
                    </a:lnTo>
                    <a:lnTo>
                      <a:pt x="197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8" name="Google Shape;1687;p10"/>
              <p:cNvSpPr/>
              <p:nvPr/>
            </p:nvSpPr>
            <p:spPr>
              <a:xfrm>
                <a:off x="124777" y="229074"/>
                <a:ext cx="34290" cy="381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610"/>
                    </a:moveTo>
                    <a:lnTo>
                      <a:pt x="21600" y="21600"/>
                    </a:lnTo>
                    <a:lnTo>
                      <a:pt x="1980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9" name="Google Shape;1688;p10"/>
              <p:cNvSpPr/>
              <p:nvPr/>
            </p:nvSpPr>
            <p:spPr>
              <a:xfrm>
                <a:off x="75722" y="261460"/>
                <a:ext cx="33804" cy="381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610"/>
                    </a:moveTo>
                    <a:lnTo>
                      <a:pt x="21600" y="21600"/>
                    </a:lnTo>
                    <a:lnTo>
                      <a:pt x="197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10" name="Google Shape;1689;p10"/>
              <p:cNvSpPr/>
              <p:nvPr/>
            </p:nvSpPr>
            <p:spPr>
              <a:xfrm>
                <a:off x="26669" y="293845"/>
                <a:ext cx="33804" cy="381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340"/>
                    </a:moveTo>
                    <a:lnTo>
                      <a:pt x="21600" y="21600"/>
                    </a:lnTo>
                    <a:lnTo>
                      <a:pt x="197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11" name="Google Shape;1690;p10"/>
              <p:cNvSpPr/>
              <p:nvPr/>
            </p:nvSpPr>
            <p:spPr>
              <a:xfrm>
                <a:off x="-22861" y="325754"/>
                <a:ext cx="34290" cy="3855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1467"/>
                    </a:moveTo>
                    <a:lnTo>
                      <a:pt x="21600" y="21600"/>
                    </a:lnTo>
                    <a:lnTo>
                      <a:pt x="1980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  <a:buFont typeface="Calibri" panose="020F0502020204030204"/>
                  <a:buNone/>
                </a:pPr>
                <a:endParaRPr sz="970">
                  <a:solidFill>
                    <a:srgbClr val="000000"/>
                  </a:solidFill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112" name="Google Shape;30;p2"/>
          <p:cNvGrpSpPr/>
          <p:nvPr userDrawn="1"/>
        </p:nvGrpSpPr>
        <p:grpSpPr>
          <a:xfrm>
            <a:off x="10721861" y="4992426"/>
            <a:ext cx="970990" cy="1067020"/>
            <a:chOff x="7022220" y="1541675"/>
            <a:chExt cx="666403" cy="1880499"/>
          </a:xfrm>
          <a:solidFill>
            <a:srgbClr val="D3E0EA"/>
          </a:solidFill>
        </p:grpSpPr>
        <p:sp>
          <p:nvSpPr>
            <p:cNvPr id="113" name="Google Shape;31;p2"/>
            <p:cNvSpPr/>
            <p:nvPr/>
          </p:nvSpPr>
          <p:spPr>
            <a:xfrm>
              <a:off x="7022220" y="1541675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45">
                <a:solidFill>
                  <a:prstClr val="black"/>
                </a:solidFill>
              </a:endParaRPr>
            </a:p>
          </p:txBody>
        </p:sp>
        <p:sp>
          <p:nvSpPr>
            <p:cNvPr id="114" name="Google Shape;32;p2"/>
            <p:cNvSpPr/>
            <p:nvPr/>
          </p:nvSpPr>
          <p:spPr>
            <a:xfrm>
              <a:off x="7224547" y="1541675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45">
                <a:solidFill>
                  <a:prstClr val="black"/>
                </a:solidFill>
              </a:endParaRPr>
            </a:p>
          </p:txBody>
        </p:sp>
        <p:sp>
          <p:nvSpPr>
            <p:cNvPr id="115" name="Google Shape;33;p2"/>
            <p:cNvSpPr/>
            <p:nvPr/>
          </p:nvSpPr>
          <p:spPr>
            <a:xfrm>
              <a:off x="7426873" y="1541675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45">
                <a:solidFill>
                  <a:prstClr val="black"/>
                </a:solidFill>
              </a:endParaRPr>
            </a:p>
          </p:txBody>
        </p:sp>
        <p:sp>
          <p:nvSpPr>
            <p:cNvPr id="116" name="Google Shape;34;p2"/>
            <p:cNvSpPr/>
            <p:nvPr/>
          </p:nvSpPr>
          <p:spPr>
            <a:xfrm>
              <a:off x="7022220" y="1744017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45">
                <a:solidFill>
                  <a:prstClr val="black"/>
                </a:solidFill>
              </a:endParaRPr>
            </a:p>
          </p:txBody>
        </p:sp>
        <p:sp>
          <p:nvSpPr>
            <p:cNvPr id="117" name="Google Shape;35;p2"/>
            <p:cNvSpPr/>
            <p:nvPr/>
          </p:nvSpPr>
          <p:spPr>
            <a:xfrm>
              <a:off x="7224547" y="1744017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45">
                <a:solidFill>
                  <a:prstClr val="black"/>
                </a:solidFill>
              </a:endParaRPr>
            </a:p>
          </p:txBody>
        </p:sp>
        <p:sp>
          <p:nvSpPr>
            <p:cNvPr id="118" name="Google Shape;36;p2"/>
            <p:cNvSpPr/>
            <p:nvPr/>
          </p:nvSpPr>
          <p:spPr>
            <a:xfrm>
              <a:off x="7426873" y="1744017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45">
                <a:solidFill>
                  <a:prstClr val="black"/>
                </a:solidFill>
              </a:endParaRPr>
            </a:p>
          </p:txBody>
        </p:sp>
        <p:sp>
          <p:nvSpPr>
            <p:cNvPr id="119" name="Google Shape;37;p2"/>
            <p:cNvSpPr/>
            <p:nvPr/>
          </p:nvSpPr>
          <p:spPr>
            <a:xfrm>
              <a:off x="7022220" y="1946358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45">
                <a:solidFill>
                  <a:prstClr val="black"/>
                </a:solidFill>
              </a:endParaRPr>
            </a:p>
          </p:txBody>
        </p:sp>
        <p:sp>
          <p:nvSpPr>
            <p:cNvPr id="120" name="Google Shape;38;p2"/>
            <p:cNvSpPr/>
            <p:nvPr/>
          </p:nvSpPr>
          <p:spPr>
            <a:xfrm>
              <a:off x="7224547" y="1946358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45">
                <a:solidFill>
                  <a:prstClr val="black"/>
                </a:solidFill>
              </a:endParaRPr>
            </a:p>
          </p:txBody>
        </p:sp>
        <p:sp>
          <p:nvSpPr>
            <p:cNvPr id="121" name="Google Shape;39;p2"/>
            <p:cNvSpPr/>
            <p:nvPr/>
          </p:nvSpPr>
          <p:spPr>
            <a:xfrm>
              <a:off x="7426873" y="1946358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45">
                <a:solidFill>
                  <a:prstClr val="black"/>
                </a:solidFill>
              </a:endParaRPr>
            </a:p>
          </p:txBody>
        </p:sp>
        <p:sp>
          <p:nvSpPr>
            <p:cNvPr id="122" name="Google Shape;40;p2"/>
            <p:cNvSpPr/>
            <p:nvPr/>
          </p:nvSpPr>
          <p:spPr>
            <a:xfrm>
              <a:off x="7022220" y="2148699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45">
                <a:solidFill>
                  <a:prstClr val="black"/>
                </a:solidFill>
              </a:endParaRPr>
            </a:p>
          </p:txBody>
        </p:sp>
        <p:sp>
          <p:nvSpPr>
            <p:cNvPr id="123" name="Google Shape;41;p2"/>
            <p:cNvSpPr/>
            <p:nvPr/>
          </p:nvSpPr>
          <p:spPr>
            <a:xfrm>
              <a:off x="7224547" y="2148699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45">
                <a:solidFill>
                  <a:prstClr val="black"/>
                </a:solidFill>
              </a:endParaRPr>
            </a:p>
          </p:txBody>
        </p:sp>
        <p:sp>
          <p:nvSpPr>
            <p:cNvPr id="124" name="Google Shape;42;p2"/>
            <p:cNvSpPr/>
            <p:nvPr/>
          </p:nvSpPr>
          <p:spPr>
            <a:xfrm>
              <a:off x="7426873" y="2148699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45">
                <a:solidFill>
                  <a:prstClr val="black"/>
                </a:solidFill>
              </a:endParaRPr>
            </a:p>
          </p:txBody>
        </p:sp>
        <p:sp>
          <p:nvSpPr>
            <p:cNvPr id="125" name="Google Shape;43;p2"/>
            <p:cNvSpPr/>
            <p:nvPr/>
          </p:nvSpPr>
          <p:spPr>
            <a:xfrm>
              <a:off x="7629199" y="1541675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45">
                <a:solidFill>
                  <a:prstClr val="black"/>
                </a:solidFill>
              </a:endParaRPr>
            </a:p>
          </p:txBody>
        </p:sp>
        <p:sp>
          <p:nvSpPr>
            <p:cNvPr id="126" name="Google Shape;44;p2"/>
            <p:cNvSpPr/>
            <p:nvPr/>
          </p:nvSpPr>
          <p:spPr>
            <a:xfrm>
              <a:off x="7629199" y="1744017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45">
                <a:solidFill>
                  <a:prstClr val="black"/>
                </a:solidFill>
              </a:endParaRPr>
            </a:p>
          </p:txBody>
        </p:sp>
        <p:sp>
          <p:nvSpPr>
            <p:cNvPr id="127" name="Google Shape;45;p2"/>
            <p:cNvSpPr/>
            <p:nvPr/>
          </p:nvSpPr>
          <p:spPr>
            <a:xfrm>
              <a:off x="7629199" y="1946358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45">
                <a:solidFill>
                  <a:prstClr val="black"/>
                </a:solidFill>
              </a:endParaRPr>
            </a:p>
          </p:txBody>
        </p:sp>
        <p:sp>
          <p:nvSpPr>
            <p:cNvPr id="128" name="Google Shape;46;p2"/>
            <p:cNvSpPr/>
            <p:nvPr/>
          </p:nvSpPr>
          <p:spPr>
            <a:xfrm>
              <a:off x="7629224" y="2148699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45">
                <a:solidFill>
                  <a:prstClr val="black"/>
                </a:solidFill>
              </a:endParaRPr>
            </a:p>
          </p:txBody>
        </p:sp>
        <p:sp>
          <p:nvSpPr>
            <p:cNvPr id="129" name="Google Shape;47;p2"/>
            <p:cNvSpPr/>
            <p:nvPr/>
          </p:nvSpPr>
          <p:spPr>
            <a:xfrm>
              <a:off x="7022220" y="2351050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45">
                <a:solidFill>
                  <a:prstClr val="black"/>
                </a:solidFill>
              </a:endParaRPr>
            </a:p>
          </p:txBody>
        </p:sp>
        <p:sp>
          <p:nvSpPr>
            <p:cNvPr id="130" name="Google Shape;48;p2"/>
            <p:cNvSpPr/>
            <p:nvPr/>
          </p:nvSpPr>
          <p:spPr>
            <a:xfrm>
              <a:off x="7224547" y="2351050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45">
                <a:solidFill>
                  <a:prstClr val="black"/>
                </a:solidFill>
              </a:endParaRPr>
            </a:p>
          </p:txBody>
        </p:sp>
        <p:sp>
          <p:nvSpPr>
            <p:cNvPr id="131" name="Google Shape;49;p2"/>
            <p:cNvSpPr/>
            <p:nvPr/>
          </p:nvSpPr>
          <p:spPr>
            <a:xfrm>
              <a:off x="7426873" y="2351050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45">
                <a:solidFill>
                  <a:prstClr val="black"/>
                </a:solidFill>
              </a:endParaRPr>
            </a:p>
          </p:txBody>
        </p:sp>
        <p:sp>
          <p:nvSpPr>
            <p:cNvPr id="132" name="Google Shape;50;p2"/>
            <p:cNvSpPr/>
            <p:nvPr/>
          </p:nvSpPr>
          <p:spPr>
            <a:xfrm>
              <a:off x="7022220" y="2553392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45">
                <a:solidFill>
                  <a:prstClr val="black"/>
                </a:solidFill>
              </a:endParaRPr>
            </a:p>
          </p:txBody>
        </p:sp>
        <p:sp>
          <p:nvSpPr>
            <p:cNvPr id="133" name="Google Shape;51;p2"/>
            <p:cNvSpPr/>
            <p:nvPr/>
          </p:nvSpPr>
          <p:spPr>
            <a:xfrm>
              <a:off x="7224547" y="2553392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45">
                <a:solidFill>
                  <a:prstClr val="black"/>
                </a:solidFill>
              </a:endParaRPr>
            </a:p>
          </p:txBody>
        </p:sp>
        <p:sp>
          <p:nvSpPr>
            <p:cNvPr id="134" name="Google Shape;52;p2"/>
            <p:cNvSpPr/>
            <p:nvPr/>
          </p:nvSpPr>
          <p:spPr>
            <a:xfrm>
              <a:off x="7426873" y="2553392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45">
                <a:solidFill>
                  <a:prstClr val="black"/>
                </a:solidFill>
              </a:endParaRPr>
            </a:p>
          </p:txBody>
        </p:sp>
        <p:sp>
          <p:nvSpPr>
            <p:cNvPr id="135" name="Google Shape;53;p2"/>
            <p:cNvSpPr/>
            <p:nvPr/>
          </p:nvSpPr>
          <p:spPr>
            <a:xfrm>
              <a:off x="7022220" y="27557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45">
                <a:solidFill>
                  <a:prstClr val="black"/>
                </a:solidFill>
              </a:endParaRPr>
            </a:p>
          </p:txBody>
        </p:sp>
        <p:sp>
          <p:nvSpPr>
            <p:cNvPr id="136" name="Google Shape;54;p2"/>
            <p:cNvSpPr/>
            <p:nvPr/>
          </p:nvSpPr>
          <p:spPr>
            <a:xfrm>
              <a:off x="7224547" y="27557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45">
                <a:solidFill>
                  <a:prstClr val="black"/>
                </a:solidFill>
              </a:endParaRPr>
            </a:p>
          </p:txBody>
        </p:sp>
        <p:sp>
          <p:nvSpPr>
            <p:cNvPr id="137" name="Google Shape;55;p2"/>
            <p:cNvSpPr/>
            <p:nvPr/>
          </p:nvSpPr>
          <p:spPr>
            <a:xfrm>
              <a:off x="7426873" y="27557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45">
                <a:solidFill>
                  <a:prstClr val="black"/>
                </a:solidFill>
              </a:endParaRPr>
            </a:p>
          </p:txBody>
        </p:sp>
        <p:sp>
          <p:nvSpPr>
            <p:cNvPr id="138" name="Google Shape;56;p2"/>
            <p:cNvSpPr/>
            <p:nvPr/>
          </p:nvSpPr>
          <p:spPr>
            <a:xfrm>
              <a:off x="7022220" y="29580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45">
                <a:solidFill>
                  <a:prstClr val="black"/>
                </a:solidFill>
              </a:endParaRPr>
            </a:p>
          </p:txBody>
        </p:sp>
        <p:sp>
          <p:nvSpPr>
            <p:cNvPr id="139" name="Google Shape;57;p2"/>
            <p:cNvSpPr/>
            <p:nvPr/>
          </p:nvSpPr>
          <p:spPr>
            <a:xfrm>
              <a:off x="7224547" y="29580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45">
                <a:solidFill>
                  <a:prstClr val="black"/>
                </a:solidFill>
              </a:endParaRPr>
            </a:p>
          </p:txBody>
        </p:sp>
        <p:sp>
          <p:nvSpPr>
            <p:cNvPr id="140" name="Google Shape;58;p2"/>
            <p:cNvSpPr/>
            <p:nvPr/>
          </p:nvSpPr>
          <p:spPr>
            <a:xfrm>
              <a:off x="7426873" y="29580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45">
                <a:solidFill>
                  <a:prstClr val="black"/>
                </a:solidFill>
              </a:endParaRPr>
            </a:p>
          </p:txBody>
        </p:sp>
        <p:sp>
          <p:nvSpPr>
            <p:cNvPr id="141" name="Google Shape;59;p2"/>
            <p:cNvSpPr/>
            <p:nvPr/>
          </p:nvSpPr>
          <p:spPr>
            <a:xfrm>
              <a:off x="7629199" y="2351050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45">
                <a:solidFill>
                  <a:prstClr val="black"/>
                </a:solidFill>
              </a:endParaRPr>
            </a:p>
          </p:txBody>
        </p:sp>
        <p:sp>
          <p:nvSpPr>
            <p:cNvPr id="142" name="Google Shape;60;p2"/>
            <p:cNvSpPr/>
            <p:nvPr/>
          </p:nvSpPr>
          <p:spPr>
            <a:xfrm>
              <a:off x="7629199" y="2553392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45">
                <a:solidFill>
                  <a:prstClr val="black"/>
                </a:solidFill>
              </a:endParaRPr>
            </a:p>
          </p:txBody>
        </p:sp>
        <p:sp>
          <p:nvSpPr>
            <p:cNvPr id="143" name="Google Shape;61;p2"/>
            <p:cNvSpPr/>
            <p:nvPr/>
          </p:nvSpPr>
          <p:spPr>
            <a:xfrm>
              <a:off x="7629199" y="27557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45">
                <a:solidFill>
                  <a:prstClr val="black"/>
                </a:solidFill>
              </a:endParaRPr>
            </a:p>
          </p:txBody>
        </p:sp>
        <p:sp>
          <p:nvSpPr>
            <p:cNvPr id="144" name="Google Shape;62;p2"/>
            <p:cNvSpPr/>
            <p:nvPr/>
          </p:nvSpPr>
          <p:spPr>
            <a:xfrm>
              <a:off x="7629224" y="29580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45">
                <a:solidFill>
                  <a:prstClr val="black"/>
                </a:solidFill>
              </a:endParaRPr>
            </a:p>
          </p:txBody>
        </p:sp>
        <p:sp>
          <p:nvSpPr>
            <p:cNvPr id="145" name="Google Shape;63;p2"/>
            <p:cNvSpPr/>
            <p:nvPr/>
          </p:nvSpPr>
          <p:spPr>
            <a:xfrm>
              <a:off x="7022220" y="31604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45">
                <a:solidFill>
                  <a:prstClr val="black"/>
                </a:solidFill>
              </a:endParaRPr>
            </a:p>
          </p:txBody>
        </p:sp>
        <p:sp>
          <p:nvSpPr>
            <p:cNvPr id="146" name="Google Shape;64;p2"/>
            <p:cNvSpPr/>
            <p:nvPr/>
          </p:nvSpPr>
          <p:spPr>
            <a:xfrm>
              <a:off x="7224547" y="31604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45">
                <a:solidFill>
                  <a:prstClr val="black"/>
                </a:solidFill>
              </a:endParaRPr>
            </a:p>
          </p:txBody>
        </p:sp>
        <p:sp>
          <p:nvSpPr>
            <p:cNvPr id="147" name="Google Shape;65;p2"/>
            <p:cNvSpPr/>
            <p:nvPr/>
          </p:nvSpPr>
          <p:spPr>
            <a:xfrm>
              <a:off x="7426873" y="31604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45">
                <a:solidFill>
                  <a:prstClr val="black"/>
                </a:solidFill>
              </a:endParaRPr>
            </a:p>
          </p:txBody>
        </p:sp>
        <p:sp>
          <p:nvSpPr>
            <p:cNvPr id="148" name="Google Shape;66;p2"/>
            <p:cNvSpPr/>
            <p:nvPr/>
          </p:nvSpPr>
          <p:spPr>
            <a:xfrm>
              <a:off x="7022220" y="33627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45">
                <a:solidFill>
                  <a:prstClr val="black"/>
                </a:solidFill>
              </a:endParaRPr>
            </a:p>
          </p:txBody>
        </p:sp>
        <p:sp>
          <p:nvSpPr>
            <p:cNvPr id="149" name="Google Shape;67;p2"/>
            <p:cNvSpPr/>
            <p:nvPr/>
          </p:nvSpPr>
          <p:spPr>
            <a:xfrm>
              <a:off x="7224547" y="33627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45">
                <a:solidFill>
                  <a:prstClr val="black"/>
                </a:solidFill>
              </a:endParaRPr>
            </a:p>
          </p:txBody>
        </p:sp>
        <p:sp>
          <p:nvSpPr>
            <p:cNvPr id="150" name="Google Shape;68;p2"/>
            <p:cNvSpPr/>
            <p:nvPr/>
          </p:nvSpPr>
          <p:spPr>
            <a:xfrm>
              <a:off x="7426873" y="33627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45">
                <a:solidFill>
                  <a:prstClr val="black"/>
                </a:solidFill>
              </a:endParaRPr>
            </a:p>
          </p:txBody>
        </p:sp>
        <p:sp>
          <p:nvSpPr>
            <p:cNvPr id="151" name="Google Shape;69;p2"/>
            <p:cNvSpPr/>
            <p:nvPr/>
          </p:nvSpPr>
          <p:spPr>
            <a:xfrm>
              <a:off x="7629199" y="31604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45">
                <a:solidFill>
                  <a:prstClr val="black"/>
                </a:solidFill>
              </a:endParaRPr>
            </a:p>
          </p:txBody>
        </p:sp>
        <p:sp>
          <p:nvSpPr>
            <p:cNvPr id="152" name="Google Shape;70;p2"/>
            <p:cNvSpPr/>
            <p:nvPr/>
          </p:nvSpPr>
          <p:spPr>
            <a:xfrm>
              <a:off x="7629224" y="33627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45">
                <a:solidFill>
                  <a:prstClr val="black"/>
                </a:solidFill>
              </a:endParaRPr>
            </a:p>
          </p:txBody>
        </p:sp>
      </p:grpSp>
      <p:grpSp>
        <p:nvGrpSpPr>
          <p:cNvPr id="153" name="Google Shape;77;p2"/>
          <p:cNvGrpSpPr/>
          <p:nvPr userDrawn="1"/>
        </p:nvGrpSpPr>
        <p:grpSpPr>
          <a:xfrm>
            <a:off x="11760766" y="4540358"/>
            <a:ext cx="401436" cy="452069"/>
            <a:chOff x="-225" y="2255817"/>
            <a:chExt cx="318950" cy="922336"/>
          </a:xfrm>
        </p:grpSpPr>
        <p:sp>
          <p:nvSpPr>
            <p:cNvPr id="154" name="Google Shape;78;p2"/>
            <p:cNvSpPr/>
            <p:nvPr/>
          </p:nvSpPr>
          <p:spPr>
            <a:xfrm>
              <a:off x="-175" y="2255817"/>
              <a:ext cx="318900" cy="11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45">
                <a:solidFill>
                  <a:prstClr val="black"/>
                </a:solidFill>
              </a:endParaRPr>
            </a:p>
          </p:txBody>
        </p:sp>
        <p:sp>
          <p:nvSpPr>
            <p:cNvPr id="155" name="Google Shape;79;p2"/>
            <p:cNvSpPr/>
            <p:nvPr/>
          </p:nvSpPr>
          <p:spPr>
            <a:xfrm>
              <a:off x="-175" y="2524353"/>
              <a:ext cx="318900" cy="11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45">
                <a:solidFill>
                  <a:prstClr val="black"/>
                </a:solidFill>
              </a:endParaRPr>
            </a:p>
          </p:txBody>
        </p:sp>
        <p:sp>
          <p:nvSpPr>
            <p:cNvPr id="156" name="Google Shape;80;p2"/>
            <p:cNvSpPr/>
            <p:nvPr/>
          </p:nvSpPr>
          <p:spPr>
            <a:xfrm>
              <a:off x="-225" y="2792878"/>
              <a:ext cx="318900" cy="11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45">
                <a:solidFill>
                  <a:prstClr val="black"/>
                </a:solidFill>
              </a:endParaRPr>
            </a:p>
          </p:txBody>
        </p:sp>
        <p:sp>
          <p:nvSpPr>
            <p:cNvPr id="157" name="Google Shape;81;p2"/>
            <p:cNvSpPr/>
            <p:nvPr/>
          </p:nvSpPr>
          <p:spPr>
            <a:xfrm>
              <a:off x="-225" y="3061453"/>
              <a:ext cx="318900" cy="11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45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EA2CAC-7EB1-4AA5-81E7-3635F1F9B1FF}" type="datetimeFigureOut">
              <a:rPr kumimoji="0" lang="en-US" sz="117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9/6/2021</a:t>
            </a:fld>
            <a:endParaRPr kumimoji="0" lang="en-US" sz="117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7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CE7BF9-6401-4199-853C-02584B38634A}" type="slidenum">
              <a:rPr kumimoji="0" lang="en-US" sz="117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17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/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1" b="100000" l="513" r="100000">
                        <a14:foregroundMark x1="17949" y1="61265" x2="21538" y2="67984"/>
                        <a14:foregroundMark x1="33333" y1="46245" x2="48718" y2="53755"/>
                        <a14:foregroundMark x1="67179" y1="48221" x2="76410" y2="47826"/>
                        <a14:foregroundMark x1="72821" y1="43874" x2="54872" y2="54545"/>
                        <a14:foregroundMark x1="8718" y1="45455" x2="8205" y2="50198"/>
                        <a14:foregroundMark x1="10256" y1="26482" x2="13846" y2="32016"/>
                        <a14:foregroundMark x1="19487" y1="16996" x2="27692" y2="15415"/>
                        <a14:foregroundMark x1="30256" y1="44269" x2="37949" y2="557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877" y="104072"/>
            <a:ext cx="690331" cy="848144"/>
          </a:xfrm>
          <a:prstGeom prst="rect">
            <a:avLst/>
          </a:prstGeom>
        </p:spPr>
      </p:pic>
      <p:grpSp>
        <p:nvGrpSpPr>
          <p:cNvPr id="55" name="Group 54"/>
          <p:cNvGrpSpPr/>
          <p:nvPr userDrawn="1"/>
        </p:nvGrpSpPr>
        <p:grpSpPr>
          <a:xfrm flipV="1">
            <a:off x="0" y="-33869"/>
            <a:ext cx="12192000" cy="671113"/>
            <a:chOff x="0" y="6013927"/>
            <a:chExt cx="12192000" cy="894817"/>
          </a:xfrm>
          <a:solidFill>
            <a:srgbClr val="AA4A30"/>
          </a:solidFill>
        </p:grpSpPr>
        <p:sp>
          <p:nvSpPr>
            <p:cNvPr id="56" name="Freeform 5"/>
            <p:cNvSpPr/>
            <p:nvPr/>
          </p:nvSpPr>
          <p:spPr bwMode="auto">
            <a:xfrm flipH="1">
              <a:off x="0" y="6068449"/>
              <a:ext cx="12192000" cy="787544"/>
            </a:xfrm>
            <a:custGeom>
              <a:avLst/>
              <a:gdLst>
                <a:gd name="T0" fmla="*/ 0 w 3200"/>
                <a:gd name="T1" fmla="*/ 29 h 762"/>
                <a:gd name="T2" fmla="*/ 1413 w 3200"/>
                <a:gd name="T3" fmla="*/ 352 h 762"/>
                <a:gd name="T4" fmla="*/ 3200 w 3200"/>
                <a:gd name="T5" fmla="*/ 545 h 762"/>
                <a:gd name="T6" fmla="*/ 3200 w 3200"/>
                <a:gd name="T7" fmla="*/ 762 h 762"/>
                <a:gd name="T8" fmla="*/ 0 w 3200"/>
                <a:gd name="T9" fmla="*/ 762 h 762"/>
                <a:gd name="T10" fmla="*/ 0 w 3200"/>
                <a:gd name="T11" fmla="*/ 2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00" h="762">
                  <a:moveTo>
                    <a:pt x="0" y="29"/>
                  </a:moveTo>
                  <a:cubicBezTo>
                    <a:pt x="0" y="29"/>
                    <a:pt x="662" y="0"/>
                    <a:pt x="1413" y="352"/>
                  </a:cubicBezTo>
                  <a:cubicBezTo>
                    <a:pt x="2164" y="705"/>
                    <a:pt x="3200" y="545"/>
                    <a:pt x="3200" y="545"/>
                  </a:cubicBezTo>
                  <a:cubicBezTo>
                    <a:pt x="3200" y="762"/>
                    <a:pt x="3200" y="762"/>
                    <a:pt x="3200" y="762"/>
                  </a:cubicBezTo>
                  <a:cubicBezTo>
                    <a:pt x="0" y="762"/>
                    <a:pt x="0" y="762"/>
                    <a:pt x="0" y="762"/>
                  </a:cubicBezTo>
                  <a:lnTo>
                    <a:pt x="0" y="29"/>
                  </a:lnTo>
                  <a:close/>
                </a:path>
              </a:pathLst>
            </a:custGeom>
            <a:solidFill>
              <a:srgbClr val="E1E5F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" name="Freeform 6"/>
            <p:cNvSpPr/>
            <p:nvPr/>
          </p:nvSpPr>
          <p:spPr bwMode="auto">
            <a:xfrm flipH="1">
              <a:off x="0" y="6013927"/>
              <a:ext cx="12192000" cy="894817"/>
            </a:xfrm>
            <a:custGeom>
              <a:avLst/>
              <a:gdLst>
                <a:gd name="T0" fmla="*/ 3200 w 3200"/>
                <a:gd name="T1" fmla="*/ 66 h 423"/>
                <a:gd name="T2" fmla="*/ 1743 w 3200"/>
                <a:gd name="T3" fmla="*/ 212 h 423"/>
                <a:gd name="T4" fmla="*/ 0 w 3200"/>
                <a:gd name="T5" fmla="*/ 175 h 423"/>
                <a:gd name="T6" fmla="*/ 0 w 3200"/>
                <a:gd name="T7" fmla="*/ 404 h 423"/>
                <a:gd name="T8" fmla="*/ 3200 w 3200"/>
                <a:gd name="T9" fmla="*/ 404 h 423"/>
                <a:gd name="T10" fmla="*/ 3200 w 3200"/>
                <a:gd name="T11" fmla="*/ 66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00" h="423">
                  <a:moveTo>
                    <a:pt x="3200" y="66"/>
                  </a:moveTo>
                  <a:cubicBezTo>
                    <a:pt x="3200" y="66"/>
                    <a:pt x="2831" y="0"/>
                    <a:pt x="1743" y="212"/>
                  </a:cubicBezTo>
                  <a:cubicBezTo>
                    <a:pt x="655" y="423"/>
                    <a:pt x="0" y="175"/>
                    <a:pt x="0" y="175"/>
                  </a:cubicBezTo>
                  <a:cubicBezTo>
                    <a:pt x="0" y="404"/>
                    <a:pt x="0" y="404"/>
                    <a:pt x="0" y="404"/>
                  </a:cubicBezTo>
                  <a:cubicBezTo>
                    <a:pt x="3200" y="404"/>
                    <a:pt x="3200" y="404"/>
                    <a:pt x="3200" y="404"/>
                  </a:cubicBezTo>
                  <a:lnTo>
                    <a:pt x="3200" y="66"/>
                  </a:lnTo>
                  <a:close/>
                </a:path>
              </a:pathLst>
            </a:custGeom>
            <a:solidFill>
              <a:srgbClr val="1F7A8C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8" name="Group 57"/>
          <p:cNvGrpSpPr/>
          <p:nvPr userDrawn="1"/>
        </p:nvGrpSpPr>
        <p:grpSpPr>
          <a:xfrm>
            <a:off x="132544" y="-981"/>
            <a:ext cx="671667" cy="1269652"/>
            <a:chOff x="1068420" y="1398510"/>
            <a:chExt cx="687594" cy="1299759"/>
          </a:xfrm>
        </p:grpSpPr>
        <p:grpSp>
          <p:nvGrpSpPr>
            <p:cNvPr id="59" name="Group 58"/>
            <p:cNvGrpSpPr/>
            <p:nvPr/>
          </p:nvGrpSpPr>
          <p:grpSpPr>
            <a:xfrm>
              <a:off x="1133474" y="1398510"/>
              <a:ext cx="615767" cy="1299759"/>
              <a:chOff x="808208" y="-7001"/>
              <a:chExt cx="615776" cy="1233825"/>
            </a:xfrm>
            <a:solidFill>
              <a:srgbClr val="002774"/>
            </a:solidFill>
          </p:grpSpPr>
          <p:grpSp>
            <p:nvGrpSpPr>
              <p:cNvPr id="61" name="Group 60"/>
              <p:cNvGrpSpPr/>
              <p:nvPr userDrawn="1"/>
            </p:nvGrpSpPr>
            <p:grpSpPr>
              <a:xfrm>
                <a:off x="808208" y="-7001"/>
                <a:ext cx="614645" cy="1216197"/>
                <a:chOff x="808208" y="-7001"/>
                <a:chExt cx="614645" cy="1216197"/>
              </a:xfrm>
              <a:grpFill/>
            </p:grpSpPr>
            <p:grpSp>
              <p:nvGrpSpPr>
                <p:cNvPr id="64" name="Group 63"/>
                <p:cNvGrpSpPr/>
                <p:nvPr userDrawn="1"/>
              </p:nvGrpSpPr>
              <p:grpSpPr>
                <a:xfrm>
                  <a:off x="808208" y="809146"/>
                  <a:ext cx="614645" cy="400050"/>
                  <a:chOff x="169718" y="794085"/>
                  <a:chExt cx="614645" cy="400050"/>
                </a:xfrm>
                <a:grpFill/>
              </p:grpSpPr>
              <p:sp>
                <p:nvSpPr>
                  <p:cNvPr id="66" name="Right Triangle 65"/>
                  <p:cNvSpPr/>
                  <p:nvPr userDrawn="1"/>
                </p:nvSpPr>
                <p:spPr>
                  <a:xfrm flipV="1">
                    <a:off x="169718" y="794085"/>
                    <a:ext cx="573231" cy="400050"/>
                  </a:xfrm>
                  <a:prstGeom prst="rtTriangle">
                    <a:avLst/>
                  </a:prstGeom>
                  <a:solidFill>
                    <a:srgbClr val="04386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id-ID" sz="176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Arial" panose="020B0604020202020204"/>
                    </a:endParaRPr>
                  </a:p>
                </p:txBody>
              </p:sp>
              <p:sp>
                <p:nvSpPr>
                  <p:cNvPr id="67" name="Right Triangle 66"/>
                  <p:cNvSpPr/>
                  <p:nvPr userDrawn="1"/>
                </p:nvSpPr>
                <p:spPr>
                  <a:xfrm flipH="1" flipV="1">
                    <a:off x="187084" y="794085"/>
                    <a:ext cx="597279" cy="400050"/>
                  </a:xfrm>
                  <a:prstGeom prst="rtTriangle">
                    <a:avLst/>
                  </a:prstGeom>
                  <a:solidFill>
                    <a:srgbClr val="04386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id-ID" sz="176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Arial" panose="020B0604020202020204"/>
                    </a:endParaRPr>
                  </a:p>
                </p:txBody>
              </p:sp>
            </p:grpSp>
            <p:sp>
              <p:nvSpPr>
                <p:cNvPr id="65" name="Rectangle 64"/>
                <p:cNvSpPr/>
                <p:nvPr userDrawn="1"/>
              </p:nvSpPr>
              <p:spPr>
                <a:xfrm>
                  <a:off x="808208" y="-7001"/>
                  <a:ext cx="614645" cy="926300"/>
                </a:xfrm>
                <a:prstGeom prst="rect">
                  <a:avLst/>
                </a:prstGeom>
                <a:solidFill>
                  <a:srgbClr val="0438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7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/>
                  </a:endParaRPr>
                </a:p>
              </p:txBody>
            </p:sp>
          </p:grpSp>
          <p:sp>
            <p:nvSpPr>
              <p:cNvPr id="62" name="Right Triangle 61"/>
              <p:cNvSpPr/>
              <p:nvPr userDrawn="1"/>
            </p:nvSpPr>
            <p:spPr>
              <a:xfrm rot="10800000">
                <a:off x="1351983" y="-3433"/>
                <a:ext cx="72001" cy="1230257"/>
              </a:xfrm>
              <a:prstGeom prst="rtTriangle">
                <a:avLst/>
              </a:prstGeom>
              <a:solidFill>
                <a:srgbClr val="D6AC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76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63" name="Right Triangle 62"/>
              <p:cNvSpPr/>
              <p:nvPr/>
            </p:nvSpPr>
            <p:spPr>
              <a:xfrm rot="10800000" flipH="1">
                <a:off x="808208" y="-3433"/>
                <a:ext cx="72001" cy="1230257"/>
              </a:xfrm>
              <a:prstGeom prst="rtTriangle">
                <a:avLst/>
              </a:prstGeom>
              <a:solidFill>
                <a:srgbClr val="D6AC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76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  <a:sym typeface="Arial" panose="020B0604020202020204"/>
                </a:endParaRPr>
              </a:p>
            </p:txBody>
          </p:sp>
        </p:grpSp>
        <p:pic>
          <p:nvPicPr>
            <p:cNvPr id="60" name="Picture 2" descr="https://gawianku.files.wordpress.com/2014/08/0e9a4-garudapancasila-sv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420" y="1610063"/>
              <a:ext cx="687594" cy="726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8" name="Picture 77"/>
          <p:cNvPicPr/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1" b="100000" l="513" r="100000">
                        <a14:foregroundMark x1="17949" y1="61265" x2="21538" y2="67984"/>
                        <a14:foregroundMark x1="33333" y1="46245" x2="48718" y2="53755"/>
                        <a14:foregroundMark x1="67179" y1="48221" x2="76410" y2="47826"/>
                        <a14:foregroundMark x1="72821" y1="43874" x2="54872" y2="54545"/>
                        <a14:foregroundMark x1="8718" y1="45455" x2="8205" y2="50198"/>
                        <a14:foregroundMark x1="10256" y1="26482" x2="13846" y2="32016"/>
                        <a14:foregroundMark x1="19487" y1="16996" x2="27692" y2="15415"/>
                        <a14:foregroundMark x1="30256" y1="44269" x2="37949" y2="557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877" y="85055"/>
            <a:ext cx="690331" cy="848144"/>
          </a:xfrm>
          <a:prstGeom prst="rect">
            <a:avLst/>
          </a:prstGeom>
        </p:spPr>
      </p:pic>
      <p:grpSp>
        <p:nvGrpSpPr>
          <p:cNvPr id="79" name="Group 78"/>
          <p:cNvGrpSpPr/>
          <p:nvPr userDrawn="1"/>
        </p:nvGrpSpPr>
        <p:grpSpPr>
          <a:xfrm>
            <a:off x="132544" y="-19998"/>
            <a:ext cx="671667" cy="1269652"/>
            <a:chOff x="1068420" y="1398510"/>
            <a:chExt cx="687594" cy="1299759"/>
          </a:xfrm>
        </p:grpSpPr>
        <p:grpSp>
          <p:nvGrpSpPr>
            <p:cNvPr id="80" name="Group 79"/>
            <p:cNvGrpSpPr/>
            <p:nvPr/>
          </p:nvGrpSpPr>
          <p:grpSpPr>
            <a:xfrm>
              <a:off x="1133474" y="1398510"/>
              <a:ext cx="615767" cy="1299759"/>
              <a:chOff x="808208" y="-7001"/>
              <a:chExt cx="615776" cy="1233825"/>
            </a:xfrm>
            <a:solidFill>
              <a:srgbClr val="002774"/>
            </a:solidFill>
          </p:grpSpPr>
          <p:grpSp>
            <p:nvGrpSpPr>
              <p:cNvPr id="82" name="Group 81"/>
              <p:cNvGrpSpPr/>
              <p:nvPr userDrawn="1"/>
            </p:nvGrpSpPr>
            <p:grpSpPr>
              <a:xfrm>
                <a:off x="808208" y="-7001"/>
                <a:ext cx="614645" cy="1216197"/>
                <a:chOff x="808208" y="-7001"/>
                <a:chExt cx="614645" cy="1216197"/>
              </a:xfrm>
              <a:grpFill/>
            </p:grpSpPr>
            <p:grpSp>
              <p:nvGrpSpPr>
                <p:cNvPr id="85" name="Group 84"/>
                <p:cNvGrpSpPr/>
                <p:nvPr userDrawn="1"/>
              </p:nvGrpSpPr>
              <p:grpSpPr>
                <a:xfrm>
                  <a:off x="808208" y="809146"/>
                  <a:ext cx="614645" cy="400050"/>
                  <a:chOff x="169718" y="794085"/>
                  <a:chExt cx="614645" cy="400050"/>
                </a:xfrm>
                <a:grpFill/>
              </p:grpSpPr>
              <p:sp>
                <p:nvSpPr>
                  <p:cNvPr id="87" name="Right Triangle 86"/>
                  <p:cNvSpPr/>
                  <p:nvPr userDrawn="1"/>
                </p:nvSpPr>
                <p:spPr>
                  <a:xfrm flipV="1">
                    <a:off x="169718" y="794085"/>
                    <a:ext cx="573231" cy="400050"/>
                  </a:xfrm>
                  <a:prstGeom prst="rtTriangle">
                    <a:avLst/>
                  </a:prstGeom>
                  <a:solidFill>
                    <a:srgbClr val="04386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id-ID" sz="176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Arial" panose="020B0604020202020204"/>
                    </a:endParaRPr>
                  </a:p>
                </p:txBody>
              </p:sp>
              <p:sp>
                <p:nvSpPr>
                  <p:cNvPr id="88" name="Right Triangle 87"/>
                  <p:cNvSpPr/>
                  <p:nvPr userDrawn="1"/>
                </p:nvSpPr>
                <p:spPr>
                  <a:xfrm flipH="1" flipV="1">
                    <a:off x="187084" y="794085"/>
                    <a:ext cx="597279" cy="400050"/>
                  </a:xfrm>
                  <a:prstGeom prst="rtTriangle">
                    <a:avLst/>
                  </a:prstGeom>
                  <a:solidFill>
                    <a:srgbClr val="04386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id-ID" sz="176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Arial" panose="020B0604020202020204"/>
                    </a:endParaRPr>
                  </a:p>
                </p:txBody>
              </p:sp>
            </p:grpSp>
            <p:sp>
              <p:nvSpPr>
                <p:cNvPr id="86" name="Rectangle 85"/>
                <p:cNvSpPr/>
                <p:nvPr userDrawn="1"/>
              </p:nvSpPr>
              <p:spPr>
                <a:xfrm>
                  <a:off x="808208" y="-7001"/>
                  <a:ext cx="614645" cy="926300"/>
                </a:xfrm>
                <a:prstGeom prst="rect">
                  <a:avLst/>
                </a:prstGeom>
                <a:solidFill>
                  <a:srgbClr val="0438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7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/>
                  </a:endParaRPr>
                </a:p>
              </p:txBody>
            </p:sp>
          </p:grpSp>
          <p:sp>
            <p:nvSpPr>
              <p:cNvPr id="83" name="Right Triangle 82"/>
              <p:cNvSpPr/>
              <p:nvPr userDrawn="1"/>
            </p:nvSpPr>
            <p:spPr>
              <a:xfrm rot="10800000">
                <a:off x="1351983" y="-3433"/>
                <a:ext cx="72001" cy="1230257"/>
              </a:xfrm>
              <a:prstGeom prst="rtTriangle">
                <a:avLst/>
              </a:prstGeom>
              <a:solidFill>
                <a:srgbClr val="D6AC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76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84" name="Right Triangle 83"/>
              <p:cNvSpPr/>
              <p:nvPr/>
            </p:nvSpPr>
            <p:spPr>
              <a:xfrm rot="10800000" flipH="1">
                <a:off x="808208" y="-3433"/>
                <a:ext cx="72001" cy="1230257"/>
              </a:xfrm>
              <a:prstGeom prst="rtTriangle">
                <a:avLst/>
              </a:prstGeom>
              <a:solidFill>
                <a:srgbClr val="D6AC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76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  <a:sym typeface="Arial" panose="020B0604020202020204"/>
                </a:endParaRPr>
              </a:p>
            </p:txBody>
          </p:sp>
        </p:grpSp>
        <p:pic>
          <p:nvPicPr>
            <p:cNvPr id="81" name="Picture 2" descr="https://gawianku.files.wordpress.com/2014/08/0e9a4-garudapancasila-sv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420" y="1610063"/>
              <a:ext cx="687594" cy="726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9" name="Group 88"/>
          <p:cNvGrpSpPr/>
          <p:nvPr userDrawn="1"/>
        </p:nvGrpSpPr>
        <p:grpSpPr>
          <a:xfrm>
            <a:off x="2" y="6661151"/>
            <a:ext cx="12191999" cy="393700"/>
            <a:chOff x="0" y="1185863"/>
            <a:chExt cx="11144251" cy="1614487"/>
          </a:xfrm>
        </p:grpSpPr>
        <p:sp>
          <p:nvSpPr>
            <p:cNvPr id="90" name="Rectangle 89"/>
            <p:cNvSpPr/>
            <p:nvPr/>
          </p:nvSpPr>
          <p:spPr>
            <a:xfrm>
              <a:off x="7243763" y="1807370"/>
              <a:ext cx="3900488" cy="985837"/>
            </a:xfrm>
            <a:prstGeom prst="rect">
              <a:avLst/>
            </a:prstGeom>
            <a:solidFill>
              <a:srgbClr val="E1E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91" name="Rectangle 90"/>
            <p:cNvSpPr/>
            <p:nvPr userDrawn="1"/>
          </p:nvSpPr>
          <p:spPr>
            <a:xfrm>
              <a:off x="3343275" y="1500190"/>
              <a:ext cx="3900488" cy="985838"/>
            </a:xfrm>
            <a:prstGeom prst="rect">
              <a:avLst/>
            </a:prstGeom>
            <a:solidFill>
              <a:srgbClr val="BFD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92" name="Rectangle 43"/>
            <p:cNvSpPr/>
            <p:nvPr userDrawn="1"/>
          </p:nvSpPr>
          <p:spPr>
            <a:xfrm>
              <a:off x="3343276" y="1185863"/>
              <a:ext cx="314326" cy="1300160"/>
            </a:xfrm>
            <a:custGeom>
              <a:avLst/>
              <a:gdLst>
                <a:gd name="connsiteX0" fmla="*/ 0 w 300038"/>
                <a:gd name="connsiteY0" fmla="*/ 0 h 985837"/>
                <a:gd name="connsiteX1" fmla="*/ 300038 w 300038"/>
                <a:gd name="connsiteY1" fmla="*/ 0 h 985837"/>
                <a:gd name="connsiteX2" fmla="*/ 300038 w 300038"/>
                <a:gd name="connsiteY2" fmla="*/ 985837 h 985837"/>
                <a:gd name="connsiteX3" fmla="*/ 0 w 300038"/>
                <a:gd name="connsiteY3" fmla="*/ 985837 h 985837"/>
                <a:gd name="connsiteX4" fmla="*/ 0 w 300038"/>
                <a:gd name="connsiteY4" fmla="*/ 0 h 985837"/>
                <a:gd name="connsiteX0-1" fmla="*/ 0 w 314326"/>
                <a:gd name="connsiteY0-2" fmla="*/ 0 h 1157287"/>
                <a:gd name="connsiteX1-3" fmla="*/ 300038 w 314326"/>
                <a:gd name="connsiteY1-4" fmla="*/ 0 h 1157287"/>
                <a:gd name="connsiteX2-5" fmla="*/ 314326 w 314326"/>
                <a:gd name="connsiteY2-6" fmla="*/ 1157287 h 1157287"/>
                <a:gd name="connsiteX3-7" fmla="*/ 0 w 314326"/>
                <a:gd name="connsiteY3-8" fmla="*/ 985837 h 1157287"/>
                <a:gd name="connsiteX4-9" fmla="*/ 0 w 314326"/>
                <a:gd name="connsiteY4-10" fmla="*/ 0 h 1157287"/>
                <a:gd name="connsiteX0-11" fmla="*/ 0 w 314326"/>
                <a:gd name="connsiteY0-12" fmla="*/ 0 h 1157287"/>
                <a:gd name="connsiteX1-13" fmla="*/ 314325 w 314326"/>
                <a:gd name="connsiteY1-14" fmla="*/ 214312 h 1157287"/>
                <a:gd name="connsiteX2-15" fmla="*/ 314326 w 314326"/>
                <a:gd name="connsiteY2-16" fmla="*/ 1157287 h 1157287"/>
                <a:gd name="connsiteX3-17" fmla="*/ 0 w 314326"/>
                <a:gd name="connsiteY3-18" fmla="*/ 985837 h 1157287"/>
                <a:gd name="connsiteX4-19" fmla="*/ 0 w 314326"/>
                <a:gd name="connsiteY4-20" fmla="*/ 0 h 1157287"/>
                <a:gd name="connsiteX0-21" fmla="*/ 0 w 314326"/>
                <a:gd name="connsiteY0-22" fmla="*/ 0 h 1300162"/>
                <a:gd name="connsiteX1-23" fmla="*/ 314325 w 314326"/>
                <a:gd name="connsiteY1-24" fmla="*/ 214312 h 1300162"/>
                <a:gd name="connsiteX2-25" fmla="*/ 314326 w 314326"/>
                <a:gd name="connsiteY2-26" fmla="*/ 1157287 h 1300162"/>
                <a:gd name="connsiteX3-27" fmla="*/ 14288 w 314326"/>
                <a:gd name="connsiteY3-28" fmla="*/ 1300162 h 1300162"/>
                <a:gd name="connsiteX4-29" fmla="*/ 0 w 314326"/>
                <a:gd name="connsiteY4-30" fmla="*/ 0 h 13001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14326" h="1300162">
                  <a:moveTo>
                    <a:pt x="0" y="0"/>
                  </a:moveTo>
                  <a:lnTo>
                    <a:pt x="314325" y="214312"/>
                  </a:lnTo>
                  <a:cubicBezTo>
                    <a:pt x="314325" y="528637"/>
                    <a:pt x="314326" y="842962"/>
                    <a:pt x="314326" y="1157287"/>
                  </a:cubicBezTo>
                  <a:lnTo>
                    <a:pt x="14288" y="13001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2B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0" y="1185863"/>
              <a:ext cx="3343275" cy="985837"/>
            </a:xfrm>
            <a:prstGeom prst="rect">
              <a:avLst/>
            </a:prstGeom>
            <a:solidFill>
              <a:srgbClr val="1F7A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94" name="Rectangle 43"/>
            <p:cNvSpPr/>
            <p:nvPr/>
          </p:nvSpPr>
          <p:spPr>
            <a:xfrm>
              <a:off x="3343276" y="1185863"/>
              <a:ext cx="314326" cy="1157287"/>
            </a:xfrm>
            <a:custGeom>
              <a:avLst/>
              <a:gdLst>
                <a:gd name="connsiteX0" fmla="*/ 0 w 300038"/>
                <a:gd name="connsiteY0" fmla="*/ 0 h 985837"/>
                <a:gd name="connsiteX1" fmla="*/ 300038 w 300038"/>
                <a:gd name="connsiteY1" fmla="*/ 0 h 985837"/>
                <a:gd name="connsiteX2" fmla="*/ 300038 w 300038"/>
                <a:gd name="connsiteY2" fmla="*/ 985837 h 985837"/>
                <a:gd name="connsiteX3" fmla="*/ 0 w 300038"/>
                <a:gd name="connsiteY3" fmla="*/ 985837 h 985837"/>
                <a:gd name="connsiteX4" fmla="*/ 0 w 300038"/>
                <a:gd name="connsiteY4" fmla="*/ 0 h 985837"/>
                <a:gd name="connsiteX0-1" fmla="*/ 0 w 314326"/>
                <a:gd name="connsiteY0-2" fmla="*/ 0 h 1157287"/>
                <a:gd name="connsiteX1-3" fmla="*/ 300038 w 314326"/>
                <a:gd name="connsiteY1-4" fmla="*/ 0 h 1157287"/>
                <a:gd name="connsiteX2-5" fmla="*/ 314326 w 314326"/>
                <a:gd name="connsiteY2-6" fmla="*/ 1157287 h 1157287"/>
                <a:gd name="connsiteX3-7" fmla="*/ 0 w 314326"/>
                <a:gd name="connsiteY3-8" fmla="*/ 985837 h 1157287"/>
                <a:gd name="connsiteX4-9" fmla="*/ 0 w 314326"/>
                <a:gd name="connsiteY4-10" fmla="*/ 0 h 1157287"/>
                <a:gd name="connsiteX0-11" fmla="*/ 0 w 314326"/>
                <a:gd name="connsiteY0-12" fmla="*/ 0 h 1157287"/>
                <a:gd name="connsiteX1-13" fmla="*/ 314325 w 314326"/>
                <a:gd name="connsiteY1-14" fmla="*/ 214312 h 1157287"/>
                <a:gd name="connsiteX2-15" fmla="*/ 314326 w 314326"/>
                <a:gd name="connsiteY2-16" fmla="*/ 1157287 h 1157287"/>
                <a:gd name="connsiteX3-17" fmla="*/ 0 w 314326"/>
                <a:gd name="connsiteY3-18" fmla="*/ 985837 h 1157287"/>
                <a:gd name="connsiteX4-19" fmla="*/ 0 w 314326"/>
                <a:gd name="connsiteY4-20" fmla="*/ 0 h 11572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14326" h="1157287">
                  <a:moveTo>
                    <a:pt x="0" y="0"/>
                  </a:moveTo>
                  <a:lnTo>
                    <a:pt x="314325" y="214312"/>
                  </a:lnTo>
                  <a:cubicBezTo>
                    <a:pt x="314325" y="528637"/>
                    <a:pt x="314326" y="842962"/>
                    <a:pt x="314326" y="1157287"/>
                  </a:cubicBezTo>
                  <a:lnTo>
                    <a:pt x="0" y="98583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22B3A"/>
                </a:gs>
                <a:gs pos="74000">
                  <a:srgbClr val="1F7A8C"/>
                </a:gs>
                <a:gs pos="83000">
                  <a:srgbClr val="1F7A8C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95" name="Rectangle 43"/>
            <p:cNvSpPr/>
            <p:nvPr userDrawn="1"/>
          </p:nvSpPr>
          <p:spPr>
            <a:xfrm>
              <a:off x="7243763" y="1500190"/>
              <a:ext cx="314326" cy="1300160"/>
            </a:xfrm>
            <a:custGeom>
              <a:avLst/>
              <a:gdLst>
                <a:gd name="connsiteX0" fmla="*/ 0 w 300038"/>
                <a:gd name="connsiteY0" fmla="*/ 0 h 985837"/>
                <a:gd name="connsiteX1" fmla="*/ 300038 w 300038"/>
                <a:gd name="connsiteY1" fmla="*/ 0 h 985837"/>
                <a:gd name="connsiteX2" fmla="*/ 300038 w 300038"/>
                <a:gd name="connsiteY2" fmla="*/ 985837 h 985837"/>
                <a:gd name="connsiteX3" fmla="*/ 0 w 300038"/>
                <a:gd name="connsiteY3" fmla="*/ 985837 h 985837"/>
                <a:gd name="connsiteX4" fmla="*/ 0 w 300038"/>
                <a:gd name="connsiteY4" fmla="*/ 0 h 985837"/>
                <a:gd name="connsiteX0-1" fmla="*/ 0 w 314326"/>
                <a:gd name="connsiteY0-2" fmla="*/ 0 h 1157287"/>
                <a:gd name="connsiteX1-3" fmla="*/ 300038 w 314326"/>
                <a:gd name="connsiteY1-4" fmla="*/ 0 h 1157287"/>
                <a:gd name="connsiteX2-5" fmla="*/ 314326 w 314326"/>
                <a:gd name="connsiteY2-6" fmla="*/ 1157287 h 1157287"/>
                <a:gd name="connsiteX3-7" fmla="*/ 0 w 314326"/>
                <a:gd name="connsiteY3-8" fmla="*/ 985837 h 1157287"/>
                <a:gd name="connsiteX4-9" fmla="*/ 0 w 314326"/>
                <a:gd name="connsiteY4-10" fmla="*/ 0 h 1157287"/>
                <a:gd name="connsiteX0-11" fmla="*/ 0 w 314326"/>
                <a:gd name="connsiteY0-12" fmla="*/ 0 h 1157287"/>
                <a:gd name="connsiteX1-13" fmla="*/ 314325 w 314326"/>
                <a:gd name="connsiteY1-14" fmla="*/ 214312 h 1157287"/>
                <a:gd name="connsiteX2-15" fmla="*/ 314326 w 314326"/>
                <a:gd name="connsiteY2-16" fmla="*/ 1157287 h 1157287"/>
                <a:gd name="connsiteX3-17" fmla="*/ 0 w 314326"/>
                <a:gd name="connsiteY3-18" fmla="*/ 985837 h 1157287"/>
                <a:gd name="connsiteX4-19" fmla="*/ 0 w 314326"/>
                <a:gd name="connsiteY4-20" fmla="*/ 0 h 1157287"/>
                <a:gd name="connsiteX0-21" fmla="*/ 0 w 314326"/>
                <a:gd name="connsiteY0-22" fmla="*/ 0 h 1300162"/>
                <a:gd name="connsiteX1-23" fmla="*/ 314325 w 314326"/>
                <a:gd name="connsiteY1-24" fmla="*/ 214312 h 1300162"/>
                <a:gd name="connsiteX2-25" fmla="*/ 314326 w 314326"/>
                <a:gd name="connsiteY2-26" fmla="*/ 1157287 h 1300162"/>
                <a:gd name="connsiteX3-27" fmla="*/ 14288 w 314326"/>
                <a:gd name="connsiteY3-28" fmla="*/ 1300162 h 1300162"/>
                <a:gd name="connsiteX4-29" fmla="*/ 0 w 314326"/>
                <a:gd name="connsiteY4-30" fmla="*/ 0 h 13001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14326" h="1300162">
                  <a:moveTo>
                    <a:pt x="0" y="0"/>
                  </a:moveTo>
                  <a:lnTo>
                    <a:pt x="314325" y="214312"/>
                  </a:lnTo>
                  <a:cubicBezTo>
                    <a:pt x="314325" y="528637"/>
                    <a:pt x="314326" y="842962"/>
                    <a:pt x="314326" y="1157287"/>
                  </a:cubicBezTo>
                  <a:lnTo>
                    <a:pt x="14288" y="13001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2B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96" name="Rectangle 43"/>
            <p:cNvSpPr/>
            <p:nvPr userDrawn="1"/>
          </p:nvSpPr>
          <p:spPr>
            <a:xfrm>
              <a:off x="7243763" y="1500190"/>
              <a:ext cx="314326" cy="1157288"/>
            </a:xfrm>
            <a:custGeom>
              <a:avLst/>
              <a:gdLst>
                <a:gd name="connsiteX0" fmla="*/ 0 w 300038"/>
                <a:gd name="connsiteY0" fmla="*/ 0 h 985837"/>
                <a:gd name="connsiteX1" fmla="*/ 300038 w 300038"/>
                <a:gd name="connsiteY1" fmla="*/ 0 h 985837"/>
                <a:gd name="connsiteX2" fmla="*/ 300038 w 300038"/>
                <a:gd name="connsiteY2" fmla="*/ 985837 h 985837"/>
                <a:gd name="connsiteX3" fmla="*/ 0 w 300038"/>
                <a:gd name="connsiteY3" fmla="*/ 985837 h 985837"/>
                <a:gd name="connsiteX4" fmla="*/ 0 w 300038"/>
                <a:gd name="connsiteY4" fmla="*/ 0 h 985837"/>
                <a:gd name="connsiteX0-1" fmla="*/ 0 w 314326"/>
                <a:gd name="connsiteY0-2" fmla="*/ 0 h 1157287"/>
                <a:gd name="connsiteX1-3" fmla="*/ 300038 w 314326"/>
                <a:gd name="connsiteY1-4" fmla="*/ 0 h 1157287"/>
                <a:gd name="connsiteX2-5" fmla="*/ 314326 w 314326"/>
                <a:gd name="connsiteY2-6" fmla="*/ 1157287 h 1157287"/>
                <a:gd name="connsiteX3-7" fmla="*/ 0 w 314326"/>
                <a:gd name="connsiteY3-8" fmla="*/ 985837 h 1157287"/>
                <a:gd name="connsiteX4-9" fmla="*/ 0 w 314326"/>
                <a:gd name="connsiteY4-10" fmla="*/ 0 h 1157287"/>
                <a:gd name="connsiteX0-11" fmla="*/ 0 w 314326"/>
                <a:gd name="connsiteY0-12" fmla="*/ 0 h 1157287"/>
                <a:gd name="connsiteX1-13" fmla="*/ 314325 w 314326"/>
                <a:gd name="connsiteY1-14" fmla="*/ 214312 h 1157287"/>
                <a:gd name="connsiteX2-15" fmla="*/ 314326 w 314326"/>
                <a:gd name="connsiteY2-16" fmla="*/ 1157287 h 1157287"/>
                <a:gd name="connsiteX3-17" fmla="*/ 0 w 314326"/>
                <a:gd name="connsiteY3-18" fmla="*/ 985837 h 1157287"/>
                <a:gd name="connsiteX4-19" fmla="*/ 0 w 314326"/>
                <a:gd name="connsiteY4-20" fmla="*/ 0 h 11572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14326" h="1157287">
                  <a:moveTo>
                    <a:pt x="0" y="0"/>
                  </a:moveTo>
                  <a:lnTo>
                    <a:pt x="314325" y="214312"/>
                  </a:lnTo>
                  <a:cubicBezTo>
                    <a:pt x="314325" y="528637"/>
                    <a:pt x="314326" y="842962"/>
                    <a:pt x="314326" y="1157287"/>
                  </a:cubicBezTo>
                  <a:lnTo>
                    <a:pt x="0" y="98583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22B3A"/>
                </a:gs>
                <a:gs pos="74000">
                  <a:srgbClr val="1F7A8C"/>
                </a:gs>
                <a:gs pos="83000">
                  <a:srgbClr val="1F7A8C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09" r="29009"/>
          <a:stretch>
            <a:fillRect/>
          </a:stretch>
        </p:blipFill>
        <p:spPr bwMode="auto">
          <a:xfrm>
            <a:off x="0" y="-33338"/>
            <a:ext cx="5759450" cy="6891338"/>
          </a:xfrm>
          <a:custGeom>
            <a:avLst/>
            <a:gdLst>
              <a:gd name="T0" fmla="*/ 0 w 11545516"/>
              <a:gd name="T1" fmla="*/ 0 h 13770768"/>
              <a:gd name="T2" fmla="*/ 11520488 w 11545516"/>
              <a:gd name="T3" fmla="*/ 0 h 13770768"/>
              <a:gd name="T4" fmla="*/ 11520488 w 11545516"/>
              <a:gd name="T5" fmla="*/ 4088741 h 13770768"/>
              <a:gd name="T6" fmla="*/ 11437975 w 11545516"/>
              <a:gd name="T7" fmla="*/ 4092900 h 13770768"/>
              <a:gd name="T8" fmla="*/ 10607433 w 11545516"/>
              <a:gd name="T9" fmla="*/ 5011587 h 13770768"/>
              <a:gd name="T10" fmla="*/ 11437975 w 11545516"/>
              <a:gd name="T11" fmla="*/ 5930274 h 13770768"/>
              <a:gd name="T12" fmla="*/ 11520488 w 11545516"/>
              <a:gd name="T13" fmla="*/ 5934433 h 13770768"/>
              <a:gd name="T14" fmla="*/ 11520488 w 11545516"/>
              <a:gd name="T15" fmla="*/ 6329963 h 13770768"/>
              <a:gd name="T16" fmla="*/ 11437975 w 11545516"/>
              <a:gd name="T17" fmla="*/ 6334123 h 13770768"/>
              <a:gd name="T18" fmla="*/ 10607433 w 11545516"/>
              <a:gd name="T19" fmla="*/ 7252810 h 13770768"/>
              <a:gd name="T20" fmla="*/ 11437975 w 11545516"/>
              <a:gd name="T21" fmla="*/ 8171497 h 13770768"/>
              <a:gd name="T22" fmla="*/ 11520488 w 11545516"/>
              <a:gd name="T23" fmla="*/ 8175656 h 13770768"/>
              <a:gd name="T24" fmla="*/ 11520488 w 11545516"/>
              <a:gd name="T25" fmla="*/ 8553334 h 13770768"/>
              <a:gd name="T26" fmla="*/ 11437975 w 11545516"/>
              <a:gd name="T27" fmla="*/ 8557493 h 13770768"/>
              <a:gd name="T28" fmla="*/ 10607433 w 11545516"/>
              <a:gd name="T29" fmla="*/ 9476180 h 13770768"/>
              <a:gd name="T30" fmla="*/ 11437975 w 11545516"/>
              <a:gd name="T31" fmla="*/ 10394866 h 13770768"/>
              <a:gd name="T32" fmla="*/ 11520488 w 11545516"/>
              <a:gd name="T33" fmla="*/ 10399026 h 13770768"/>
              <a:gd name="T34" fmla="*/ 11520488 w 11545516"/>
              <a:gd name="T35" fmla="*/ 10758851 h 13770768"/>
              <a:gd name="T36" fmla="*/ 11437975 w 11545516"/>
              <a:gd name="T37" fmla="*/ 10763010 h 13770768"/>
              <a:gd name="T38" fmla="*/ 10607433 w 11545516"/>
              <a:gd name="T39" fmla="*/ 11681697 h 13770768"/>
              <a:gd name="T40" fmla="*/ 11437975 w 11545516"/>
              <a:gd name="T41" fmla="*/ 12600384 h 13770768"/>
              <a:gd name="T42" fmla="*/ 11520488 w 11545516"/>
              <a:gd name="T43" fmla="*/ 12604543 h 13770768"/>
              <a:gd name="T44" fmla="*/ 11520488 w 11545516"/>
              <a:gd name="T45" fmla="*/ 13716000 h 13770768"/>
              <a:gd name="T46" fmla="*/ 0 w 11545516"/>
              <a:gd name="T47" fmla="*/ 13716000 h 13770768"/>
              <a:gd name="T48" fmla="*/ 0 w 11545516"/>
              <a:gd name="T49" fmla="*/ 0 h 1377076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545516" h="13770768">
                <a:moveTo>
                  <a:pt x="0" y="0"/>
                </a:moveTo>
                <a:lnTo>
                  <a:pt x="11545516" y="0"/>
                </a:lnTo>
                <a:lnTo>
                  <a:pt x="11545516" y="4105067"/>
                </a:lnTo>
                <a:lnTo>
                  <a:pt x="11462824" y="4109243"/>
                </a:lnTo>
                <a:cubicBezTo>
                  <a:pt x="10995307" y="4156722"/>
                  <a:pt x="10630477" y="4551555"/>
                  <a:pt x="10630477" y="5031598"/>
                </a:cubicBezTo>
                <a:cubicBezTo>
                  <a:pt x="10630477" y="5511641"/>
                  <a:pt x="10995307" y="5906475"/>
                  <a:pt x="11462824" y="5953954"/>
                </a:cubicBezTo>
                <a:lnTo>
                  <a:pt x="11545516" y="5958129"/>
                </a:lnTo>
                <a:lnTo>
                  <a:pt x="11545516" y="6355239"/>
                </a:lnTo>
                <a:lnTo>
                  <a:pt x="11462824" y="6359415"/>
                </a:lnTo>
                <a:cubicBezTo>
                  <a:pt x="10995307" y="6406894"/>
                  <a:pt x="10630477" y="6801727"/>
                  <a:pt x="10630477" y="7281770"/>
                </a:cubicBezTo>
                <a:cubicBezTo>
                  <a:pt x="10630477" y="7761813"/>
                  <a:pt x="10995307" y="8156647"/>
                  <a:pt x="11462824" y="8204126"/>
                </a:cubicBezTo>
                <a:lnTo>
                  <a:pt x="11545516" y="8208301"/>
                </a:lnTo>
                <a:lnTo>
                  <a:pt x="11545516" y="8587487"/>
                </a:lnTo>
                <a:lnTo>
                  <a:pt x="11462824" y="8591663"/>
                </a:lnTo>
                <a:cubicBezTo>
                  <a:pt x="10995307" y="8639142"/>
                  <a:pt x="10630477" y="9033975"/>
                  <a:pt x="10630477" y="9514018"/>
                </a:cubicBezTo>
                <a:cubicBezTo>
                  <a:pt x="10630477" y="9994061"/>
                  <a:pt x="10995307" y="10388894"/>
                  <a:pt x="11462824" y="10436373"/>
                </a:cubicBezTo>
                <a:lnTo>
                  <a:pt x="11545516" y="10440549"/>
                </a:lnTo>
                <a:lnTo>
                  <a:pt x="11545516" y="10801811"/>
                </a:lnTo>
                <a:lnTo>
                  <a:pt x="11462824" y="10805987"/>
                </a:lnTo>
                <a:cubicBezTo>
                  <a:pt x="10995307" y="10853466"/>
                  <a:pt x="10630477" y="11248299"/>
                  <a:pt x="10630477" y="11728342"/>
                </a:cubicBezTo>
                <a:cubicBezTo>
                  <a:pt x="10630477" y="12208385"/>
                  <a:pt x="10995307" y="12603218"/>
                  <a:pt x="11462824" y="12650697"/>
                </a:cubicBezTo>
                <a:lnTo>
                  <a:pt x="11545516" y="12654873"/>
                </a:lnTo>
                <a:lnTo>
                  <a:pt x="11545516" y="13770768"/>
                </a:lnTo>
                <a:lnTo>
                  <a:pt x="0" y="13770768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0"/>
            </a:srgbClr>
          </a:solidFill>
          <a:effectLst>
            <a:outerShdw blurRad="50800" dist="50800" dir="5400000" algn="ctr" rotWithShape="0">
              <a:srgbClr val="000000">
                <a:alpha val="95000"/>
              </a:srgbClr>
            </a:outerShdw>
          </a:effectLst>
        </p:spPr>
      </p:pic>
      <p:grpSp>
        <p:nvGrpSpPr>
          <p:cNvPr id="8" name="Group 7"/>
          <p:cNvGrpSpPr/>
          <p:nvPr userDrawn="1"/>
        </p:nvGrpSpPr>
        <p:grpSpPr>
          <a:xfrm rot="10800000">
            <a:off x="3265713" y="6666580"/>
            <a:ext cx="8926286" cy="205932"/>
            <a:chOff x="217714" y="-13117"/>
            <a:chExt cx="10523997" cy="325375"/>
          </a:xfrm>
        </p:grpSpPr>
        <p:sp>
          <p:nvSpPr>
            <p:cNvPr id="9" name="Freeform 60"/>
            <p:cNvSpPr/>
            <p:nvPr/>
          </p:nvSpPr>
          <p:spPr>
            <a:xfrm flipH="1" flipV="1">
              <a:off x="217714" y="53245"/>
              <a:ext cx="10418536" cy="259013"/>
            </a:xfrm>
            <a:custGeom>
              <a:avLst/>
              <a:gdLst>
                <a:gd name="connsiteX0" fmla="*/ 2474672 w 2474672"/>
                <a:gd name="connsiteY0" fmla="*/ 0 h 292554"/>
                <a:gd name="connsiteX1" fmla="*/ 2169611 w 2474672"/>
                <a:gd name="connsiteY1" fmla="*/ 292554 h 292554"/>
                <a:gd name="connsiteX2" fmla="*/ 0 w 2474672"/>
                <a:gd name="connsiteY2" fmla="*/ 292554 h 292554"/>
                <a:gd name="connsiteX3" fmla="*/ 199806 w 2474672"/>
                <a:gd name="connsiteY3" fmla="*/ 6275 h 292554"/>
                <a:gd name="connsiteX0-1" fmla="*/ 2474672 w 2474672"/>
                <a:gd name="connsiteY0-2" fmla="*/ 0 h 319150"/>
                <a:gd name="connsiteX1-3" fmla="*/ 2317792 w 2474672"/>
                <a:gd name="connsiteY1-4" fmla="*/ 319150 h 319150"/>
                <a:gd name="connsiteX2-5" fmla="*/ 0 w 2474672"/>
                <a:gd name="connsiteY2-6" fmla="*/ 292554 h 319150"/>
                <a:gd name="connsiteX3-7" fmla="*/ 199806 w 2474672"/>
                <a:gd name="connsiteY3-8" fmla="*/ 6275 h 319150"/>
                <a:gd name="connsiteX4" fmla="*/ 2474672 w 2474672"/>
                <a:gd name="connsiteY4" fmla="*/ 0 h 319150"/>
                <a:gd name="connsiteX0-9" fmla="*/ 2446297 w 2446297"/>
                <a:gd name="connsiteY0-10" fmla="*/ 0 h 319150"/>
                <a:gd name="connsiteX1-11" fmla="*/ 2317792 w 2446297"/>
                <a:gd name="connsiteY1-12" fmla="*/ 319150 h 319150"/>
                <a:gd name="connsiteX2-13" fmla="*/ 0 w 2446297"/>
                <a:gd name="connsiteY2-14" fmla="*/ 292554 h 319150"/>
                <a:gd name="connsiteX3-15" fmla="*/ 199806 w 2446297"/>
                <a:gd name="connsiteY3-16" fmla="*/ 6275 h 319150"/>
                <a:gd name="connsiteX4-17" fmla="*/ 2446297 w 2446297"/>
                <a:gd name="connsiteY4-18" fmla="*/ 0 h 319150"/>
                <a:gd name="connsiteX0-19" fmla="*/ 2364324 w 2364324"/>
                <a:gd name="connsiteY0-20" fmla="*/ 0 h 319150"/>
                <a:gd name="connsiteX1-21" fmla="*/ 2235819 w 2364324"/>
                <a:gd name="connsiteY1-22" fmla="*/ 319150 h 319150"/>
                <a:gd name="connsiteX2-23" fmla="*/ 0 w 2364324"/>
                <a:gd name="connsiteY2-24" fmla="*/ 305852 h 319150"/>
                <a:gd name="connsiteX3-25" fmla="*/ 117833 w 2364324"/>
                <a:gd name="connsiteY3-26" fmla="*/ 6275 h 319150"/>
                <a:gd name="connsiteX4-27" fmla="*/ 2364324 w 2364324"/>
                <a:gd name="connsiteY4-28" fmla="*/ 0 h 319150"/>
                <a:gd name="connsiteX0-29" fmla="*/ 2364324 w 2364324"/>
                <a:gd name="connsiteY0-30" fmla="*/ 0 h 319150"/>
                <a:gd name="connsiteX1-31" fmla="*/ 2242125 w 2364324"/>
                <a:gd name="connsiteY1-32" fmla="*/ 319150 h 319150"/>
                <a:gd name="connsiteX2-33" fmla="*/ 0 w 2364324"/>
                <a:gd name="connsiteY2-34" fmla="*/ 305852 h 319150"/>
                <a:gd name="connsiteX3-35" fmla="*/ 117833 w 2364324"/>
                <a:gd name="connsiteY3-36" fmla="*/ 6275 h 319150"/>
                <a:gd name="connsiteX4-37" fmla="*/ 2364324 w 2364324"/>
                <a:gd name="connsiteY4-38" fmla="*/ 0 h 319150"/>
                <a:gd name="connsiteX0-39" fmla="*/ 2364324 w 2364324"/>
                <a:gd name="connsiteY0-40" fmla="*/ 0 h 319150"/>
                <a:gd name="connsiteX1-41" fmla="*/ 2248431 w 2364324"/>
                <a:gd name="connsiteY1-42" fmla="*/ 319150 h 319150"/>
                <a:gd name="connsiteX2-43" fmla="*/ 0 w 2364324"/>
                <a:gd name="connsiteY2-44" fmla="*/ 305852 h 319150"/>
                <a:gd name="connsiteX3-45" fmla="*/ 117833 w 2364324"/>
                <a:gd name="connsiteY3-46" fmla="*/ 6275 h 319150"/>
                <a:gd name="connsiteX4-47" fmla="*/ 2364324 w 2364324"/>
                <a:gd name="connsiteY4-48" fmla="*/ 0 h 319150"/>
                <a:gd name="connsiteX0-49" fmla="*/ 2364324 w 2364324"/>
                <a:gd name="connsiteY0-50" fmla="*/ 0 h 312500"/>
                <a:gd name="connsiteX1-51" fmla="*/ 2259466 w 2364324"/>
                <a:gd name="connsiteY1-52" fmla="*/ 312500 h 312500"/>
                <a:gd name="connsiteX2-53" fmla="*/ 0 w 2364324"/>
                <a:gd name="connsiteY2-54" fmla="*/ 305852 h 312500"/>
                <a:gd name="connsiteX3-55" fmla="*/ 117833 w 2364324"/>
                <a:gd name="connsiteY3-56" fmla="*/ 6275 h 312500"/>
                <a:gd name="connsiteX4-57" fmla="*/ 2364324 w 2364324"/>
                <a:gd name="connsiteY4-58" fmla="*/ 0 h 312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17" y="connsiteY4-18"/>
                </a:cxn>
              </a:cxnLst>
              <a:rect l="l" t="t" r="r" b="b"/>
              <a:pathLst>
                <a:path w="2364324" h="312500">
                  <a:moveTo>
                    <a:pt x="2364324" y="0"/>
                  </a:moveTo>
                  <a:lnTo>
                    <a:pt x="2259466" y="312500"/>
                  </a:lnTo>
                  <a:lnTo>
                    <a:pt x="0" y="305852"/>
                  </a:lnTo>
                  <a:lnTo>
                    <a:pt x="117833" y="6275"/>
                  </a:lnTo>
                  <a:lnTo>
                    <a:pt x="2364324" y="0"/>
                  </a:lnTo>
                  <a:close/>
                </a:path>
              </a:pathLst>
            </a:custGeom>
            <a:solidFill>
              <a:srgbClr val="B7472A">
                <a:alpha val="4392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670" dirty="0"/>
            </a:p>
          </p:txBody>
        </p:sp>
        <p:grpSp>
          <p:nvGrpSpPr>
            <p:cNvPr id="10" name="Group 9"/>
            <p:cNvGrpSpPr/>
            <p:nvPr userDrawn="1"/>
          </p:nvGrpSpPr>
          <p:grpSpPr>
            <a:xfrm>
              <a:off x="246041" y="-13117"/>
              <a:ext cx="10495670" cy="253024"/>
              <a:chOff x="4659275" y="-13381"/>
              <a:chExt cx="7142941" cy="224937"/>
            </a:xfrm>
            <a:solidFill>
              <a:srgbClr val="B7472A"/>
            </a:solidFill>
          </p:grpSpPr>
          <p:sp>
            <p:nvSpPr>
              <p:cNvPr id="11" name="Freeform 60"/>
              <p:cNvSpPr/>
              <p:nvPr/>
            </p:nvSpPr>
            <p:spPr>
              <a:xfrm flipH="1" flipV="1">
                <a:off x="4659275" y="-12280"/>
                <a:ext cx="7142941" cy="223836"/>
              </a:xfrm>
              <a:custGeom>
                <a:avLst/>
                <a:gdLst>
                  <a:gd name="connsiteX0" fmla="*/ 2474672 w 2474672"/>
                  <a:gd name="connsiteY0" fmla="*/ 0 h 292554"/>
                  <a:gd name="connsiteX1" fmla="*/ 2169611 w 2474672"/>
                  <a:gd name="connsiteY1" fmla="*/ 292554 h 292554"/>
                  <a:gd name="connsiteX2" fmla="*/ 0 w 2474672"/>
                  <a:gd name="connsiteY2" fmla="*/ 292554 h 292554"/>
                  <a:gd name="connsiteX3" fmla="*/ 199806 w 2474672"/>
                  <a:gd name="connsiteY3" fmla="*/ 6275 h 292554"/>
                  <a:gd name="connsiteX0-1" fmla="*/ 2474672 w 2474672"/>
                  <a:gd name="connsiteY0-2" fmla="*/ 0 h 319150"/>
                  <a:gd name="connsiteX1-3" fmla="*/ 2317792 w 2474672"/>
                  <a:gd name="connsiteY1-4" fmla="*/ 319150 h 319150"/>
                  <a:gd name="connsiteX2-5" fmla="*/ 0 w 2474672"/>
                  <a:gd name="connsiteY2-6" fmla="*/ 292554 h 319150"/>
                  <a:gd name="connsiteX3-7" fmla="*/ 199806 w 2474672"/>
                  <a:gd name="connsiteY3-8" fmla="*/ 6275 h 319150"/>
                  <a:gd name="connsiteX4" fmla="*/ 2474672 w 2474672"/>
                  <a:gd name="connsiteY4" fmla="*/ 0 h 319150"/>
                  <a:gd name="connsiteX0-9" fmla="*/ 2446297 w 2446297"/>
                  <a:gd name="connsiteY0-10" fmla="*/ 0 h 319150"/>
                  <a:gd name="connsiteX1-11" fmla="*/ 2317792 w 2446297"/>
                  <a:gd name="connsiteY1-12" fmla="*/ 319150 h 319150"/>
                  <a:gd name="connsiteX2-13" fmla="*/ 0 w 2446297"/>
                  <a:gd name="connsiteY2-14" fmla="*/ 292554 h 319150"/>
                  <a:gd name="connsiteX3-15" fmla="*/ 199806 w 2446297"/>
                  <a:gd name="connsiteY3-16" fmla="*/ 6275 h 319150"/>
                  <a:gd name="connsiteX4-17" fmla="*/ 2446297 w 2446297"/>
                  <a:gd name="connsiteY4-18" fmla="*/ 0 h 319150"/>
                  <a:gd name="connsiteX0-19" fmla="*/ 2364324 w 2364324"/>
                  <a:gd name="connsiteY0-20" fmla="*/ 0 h 319150"/>
                  <a:gd name="connsiteX1-21" fmla="*/ 2235819 w 2364324"/>
                  <a:gd name="connsiteY1-22" fmla="*/ 319150 h 319150"/>
                  <a:gd name="connsiteX2-23" fmla="*/ 0 w 2364324"/>
                  <a:gd name="connsiteY2-24" fmla="*/ 305852 h 319150"/>
                  <a:gd name="connsiteX3-25" fmla="*/ 117833 w 2364324"/>
                  <a:gd name="connsiteY3-26" fmla="*/ 6275 h 319150"/>
                  <a:gd name="connsiteX4-27" fmla="*/ 2364324 w 2364324"/>
                  <a:gd name="connsiteY4-28" fmla="*/ 0 h 319150"/>
                  <a:gd name="connsiteX0-29" fmla="*/ 2364324 w 2364324"/>
                  <a:gd name="connsiteY0-30" fmla="*/ 0 h 319150"/>
                  <a:gd name="connsiteX1-31" fmla="*/ 2242125 w 2364324"/>
                  <a:gd name="connsiteY1-32" fmla="*/ 319150 h 319150"/>
                  <a:gd name="connsiteX2-33" fmla="*/ 0 w 2364324"/>
                  <a:gd name="connsiteY2-34" fmla="*/ 305852 h 319150"/>
                  <a:gd name="connsiteX3-35" fmla="*/ 117833 w 2364324"/>
                  <a:gd name="connsiteY3-36" fmla="*/ 6275 h 319150"/>
                  <a:gd name="connsiteX4-37" fmla="*/ 2364324 w 2364324"/>
                  <a:gd name="connsiteY4-38" fmla="*/ 0 h 319150"/>
                  <a:gd name="connsiteX0-39" fmla="*/ 2364324 w 2364324"/>
                  <a:gd name="connsiteY0-40" fmla="*/ 0 h 319150"/>
                  <a:gd name="connsiteX1-41" fmla="*/ 2248431 w 2364324"/>
                  <a:gd name="connsiteY1-42" fmla="*/ 319150 h 319150"/>
                  <a:gd name="connsiteX2-43" fmla="*/ 0 w 2364324"/>
                  <a:gd name="connsiteY2-44" fmla="*/ 305852 h 319150"/>
                  <a:gd name="connsiteX3-45" fmla="*/ 117833 w 2364324"/>
                  <a:gd name="connsiteY3-46" fmla="*/ 6275 h 319150"/>
                  <a:gd name="connsiteX4-47" fmla="*/ 2364324 w 2364324"/>
                  <a:gd name="connsiteY4-48" fmla="*/ 0 h 319150"/>
                  <a:gd name="connsiteX0-49" fmla="*/ 2364324 w 2364324"/>
                  <a:gd name="connsiteY0-50" fmla="*/ 0 h 312500"/>
                  <a:gd name="connsiteX1-51" fmla="*/ 2259466 w 2364324"/>
                  <a:gd name="connsiteY1-52" fmla="*/ 312500 h 312500"/>
                  <a:gd name="connsiteX2-53" fmla="*/ 0 w 2364324"/>
                  <a:gd name="connsiteY2-54" fmla="*/ 305852 h 312500"/>
                  <a:gd name="connsiteX3-55" fmla="*/ 117833 w 2364324"/>
                  <a:gd name="connsiteY3-56" fmla="*/ 6275 h 312500"/>
                  <a:gd name="connsiteX4-57" fmla="*/ 2364324 w 2364324"/>
                  <a:gd name="connsiteY4-58" fmla="*/ 0 h 3125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17" y="connsiteY4-18"/>
                  </a:cxn>
                </a:cxnLst>
                <a:rect l="l" t="t" r="r" b="b"/>
                <a:pathLst>
                  <a:path w="2364324" h="312500">
                    <a:moveTo>
                      <a:pt x="2364324" y="0"/>
                    </a:moveTo>
                    <a:lnTo>
                      <a:pt x="2259466" y="312500"/>
                    </a:lnTo>
                    <a:lnTo>
                      <a:pt x="0" y="305852"/>
                    </a:lnTo>
                    <a:lnTo>
                      <a:pt x="117833" y="6275"/>
                    </a:lnTo>
                    <a:lnTo>
                      <a:pt x="2364324" y="0"/>
                    </a:lnTo>
                    <a:close/>
                  </a:path>
                </a:pathLst>
              </a:custGeom>
              <a:solidFill>
                <a:srgbClr val="29D4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670" dirty="0"/>
              </a:p>
            </p:txBody>
          </p:sp>
          <p:sp>
            <p:nvSpPr>
              <p:cNvPr id="12" name="Freeform 73"/>
              <p:cNvSpPr/>
              <p:nvPr/>
            </p:nvSpPr>
            <p:spPr>
              <a:xfrm flipH="1">
                <a:off x="4678255" y="-13381"/>
                <a:ext cx="328188" cy="222784"/>
              </a:xfrm>
              <a:custGeom>
                <a:avLst/>
                <a:gdLst>
                  <a:gd name="connsiteX0" fmla="*/ 0 w 438601"/>
                  <a:gd name="connsiteY0" fmla="*/ 0 h 432239"/>
                  <a:gd name="connsiteX1" fmla="*/ 0 w 438601"/>
                  <a:gd name="connsiteY1" fmla="*/ 432239 h 432239"/>
                  <a:gd name="connsiteX2" fmla="*/ 438601 w 438601"/>
                  <a:gd name="connsiteY2" fmla="*/ 432239 h 432239"/>
                  <a:gd name="connsiteX0-1" fmla="*/ 0 w 438601"/>
                  <a:gd name="connsiteY0-2" fmla="*/ 0 h 432239"/>
                  <a:gd name="connsiteX1-3" fmla="*/ 213128 w 438601"/>
                  <a:gd name="connsiteY1-4" fmla="*/ 432239 h 432239"/>
                  <a:gd name="connsiteX2-5" fmla="*/ 438601 w 438601"/>
                  <a:gd name="connsiteY2-6" fmla="*/ 432239 h 432239"/>
                  <a:gd name="connsiteX3" fmla="*/ 0 w 438601"/>
                  <a:gd name="connsiteY3" fmla="*/ 0 h 432239"/>
                  <a:gd name="connsiteX0-7" fmla="*/ 0 w 448582"/>
                  <a:gd name="connsiteY0-8" fmla="*/ 0 h 461196"/>
                  <a:gd name="connsiteX1-9" fmla="*/ 223109 w 448582"/>
                  <a:gd name="connsiteY1-10" fmla="*/ 461196 h 461196"/>
                  <a:gd name="connsiteX2-11" fmla="*/ 448582 w 448582"/>
                  <a:gd name="connsiteY2-12" fmla="*/ 461196 h 461196"/>
                  <a:gd name="connsiteX3-13" fmla="*/ 0 w 448582"/>
                  <a:gd name="connsiteY3-14" fmla="*/ 0 h 461196"/>
                  <a:gd name="connsiteX0-15" fmla="*/ 0 w 458563"/>
                  <a:gd name="connsiteY0-16" fmla="*/ 0 h 451544"/>
                  <a:gd name="connsiteX1-17" fmla="*/ 233090 w 458563"/>
                  <a:gd name="connsiteY1-18" fmla="*/ 451544 h 451544"/>
                  <a:gd name="connsiteX2-19" fmla="*/ 458563 w 458563"/>
                  <a:gd name="connsiteY2-20" fmla="*/ 451544 h 451544"/>
                  <a:gd name="connsiteX3-21" fmla="*/ 0 w 458563"/>
                  <a:gd name="connsiteY3-22" fmla="*/ 0 h 4515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13" y="connsiteY3-14"/>
                  </a:cxn>
                </a:cxnLst>
                <a:rect l="l" t="t" r="r" b="b"/>
                <a:pathLst>
                  <a:path w="458563" h="451544">
                    <a:moveTo>
                      <a:pt x="0" y="0"/>
                    </a:moveTo>
                    <a:lnTo>
                      <a:pt x="233090" y="451544"/>
                    </a:lnTo>
                    <a:lnTo>
                      <a:pt x="458563" y="45154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670"/>
              </a:p>
            </p:txBody>
          </p:sp>
        </p:grpSp>
      </p:grpSp>
      <p:grpSp>
        <p:nvGrpSpPr>
          <p:cNvPr id="13" name="Group 12"/>
          <p:cNvGrpSpPr/>
          <p:nvPr userDrawn="1"/>
        </p:nvGrpSpPr>
        <p:grpSpPr>
          <a:xfrm>
            <a:off x="217715" y="-13116"/>
            <a:ext cx="9450160" cy="232191"/>
            <a:chOff x="217714" y="-13117"/>
            <a:chExt cx="10523997" cy="323600"/>
          </a:xfrm>
        </p:grpSpPr>
        <p:sp>
          <p:nvSpPr>
            <p:cNvPr id="14" name="Freeform 60"/>
            <p:cNvSpPr/>
            <p:nvPr/>
          </p:nvSpPr>
          <p:spPr>
            <a:xfrm flipH="1" flipV="1">
              <a:off x="217714" y="51470"/>
              <a:ext cx="10418536" cy="259013"/>
            </a:xfrm>
            <a:custGeom>
              <a:avLst/>
              <a:gdLst>
                <a:gd name="connsiteX0" fmla="*/ 2474672 w 2474672"/>
                <a:gd name="connsiteY0" fmla="*/ 0 h 292554"/>
                <a:gd name="connsiteX1" fmla="*/ 2169611 w 2474672"/>
                <a:gd name="connsiteY1" fmla="*/ 292554 h 292554"/>
                <a:gd name="connsiteX2" fmla="*/ 0 w 2474672"/>
                <a:gd name="connsiteY2" fmla="*/ 292554 h 292554"/>
                <a:gd name="connsiteX3" fmla="*/ 199806 w 2474672"/>
                <a:gd name="connsiteY3" fmla="*/ 6275 h 292554"/>
                <a:gd name="connsiteX0-1" fmla="*/ 2474672 w 2474672"/>
                <a:gd name="connsiteY0-2" fmla="*/ 0 h 319150"/>
                <a:gd name="connsiteX1-3" fmla="*/ 2317792 w 2474672"/>
                <a:gd name="connsiteY1-4" fmla="*/ 319150 h 319150"/>
                <a:gd name="connsiteX2-5" fmla="*/ 0 w 2474672"/>
                <a:gd name="connsiteY2-6" fmla="*/ 292554 h 319150"/>
                <a:gd name="connsiteX3-7" fmla="*/ 199806 w 2474672"/>
                <a:gd name="connsiteY3-8" fmla="*/ 6275 h 319150"/>
                <a:gd name="connsiteX4" fmla="*/ 2474672 w 2474672"/>
                <a:gd name="connsiteY4" fmla="*/ 0 h 319150"/>
                <a:gd name="connsiteX0-9" fmla="*/ 2446297 w 2446297"/>
                <a:gd name="connsiteY0-10" fmla="*/ 0 h 319150"/>
                <a:gd name="connsiteX1-11" fmla="*/ 2317792 w 2446297"/>
                <a:gd name="connsiteY1-12" fmla="*/ 319150 h 319150"/>
                <a:gd name="connsiteX2-13" fmla="*/ 0 w 2446297"/>
                <a:gd name="connsiteY2-14" fmla="*/ 292554 h 319150"/>
                <a:gd name="connsiteX3-15" fmla="*/ 199806 w 2446297"/>
                <a:gd name="connsiteY3-16" fmla="*/ 6275 h 319150"/>
                <a:gd name="connsiteX4-17" fmla="*/ 2446297 w 2446297"/>
                <a:gd name="connsiteY4-18" fmla="*/ 0 h 319150"/>
                <a:gd name="connsiteX0-19" fmla="*/ 2364324 w 2364324"/>
                <a:gd name="connsiteY0-20" fmla="*/ 0 h 319150"/>
                <a:gd name="connsiteX1-21" fmla="*/ 2235819 w 2364324"/>
                <a:gd name="connsiteY1-22" fmla="*/ 319150 h 319150"/>
                <a:gd name="connsiteX2-23" fmla="*/ 0 w 2364324"/>
                <a:gd name="connsiteY2-24" fmla="*/ 305852 h 319150"/>
                <a:gd name="connsiteX3-25" fmla="*/ 117833 w 2364324"/>
                <a:gd name="connsiteY3-26" fmla="*/ 6275 h 319150"/>
                <a:gd name="connsiteX4-27" fmla="*/ 2364324 w 2364324"/>
                <a:gd name="connsiteY4-28" fmla="*/ 0 h 319150"/>
                <a:gd name="connsiteX0-29" fmla="*/ 2364324 w 2364324"/>
                <a:gd name="connsiteY0-30" fmla="*/ 0 h 319150"/>
                <a:gd name="connsiteX1-31" fmla="*/ 2242125 w 2364324"/>
                <a:gd name="connsiteY1-32" fmla="*/ 319150 h 319150"/>
                <a:gd name="connsiteX2-33" fmla="*/ 0 w 2364324"/>
                <a:gd name="connsiteY2-34" fmla="*/ 305852 h 319150"/>
                <a:gd name="connsiteX3-35" fmla="*/ 117833 w 2364324"/>
                <a:gd name="connsiteY3-36" fmla="*/ 6275 h 319150"/>
                <a:gd name="connsiteX4-37" fmla="*/ 2364324 w 2364324"/>
                <a:gd name="connsiteY4-38" fmla="*/ 0 h 319150"/>
                <a:gd name="connsiteX0-39" fmla="*/ 2364324 w 2364324"/>
                <a:gd name="connsiteY0-40" fmla="*/ 0 h 319150"/>
                <a:gd name="connsiteX1-41" fmla="*/ 2248431 w 2364324"/>
                <a:gd name="connsiteY1-42" fmla="*/ 319150 h 319150"/>
                <a:gd name="connsiteX2-43" fmla="*/ 0 w 2364324"/>
                <a:gd name="connsiteY2-44" fmla="*/ 305852 h 319150"/>
                <a:gd name="connsiteX3-45" fmla="*/ 117833 w 2364324"/>
                <a:gd name="connsiteY3-46" fmla="*/ 6275 h 319150"/>
                <a:gd name="connsiteX4-47" fmla="*/ 2364324 w 2364324"/>
                <a:gd name="connsiteY4-48" fmla="*/ 0 h 319150"/>
                <a:gd name="connsiteX0-49" fmla="*/ 2364324 w 2364324"/>
                <a:gd name="connsiteY0-50" fmla="*/ 0 h 312500"/>
                <a:gd name="connsiteX1-51" fmla="*/ 2259466 w 2364324"/>
                <a:gd name="connsiteY1-52" fmla="*/ 312500 h 312500"/>
                <a:gd name="connsiteX2-53" fmla="*/ 0 w 2364324"/>
                <a:gd name="connsiteY2-54" fmla="*/ 305852 h 312500"/>
                <a:gd name="connsiteX3-55" fmla="*/ 117833 w 2364324"/>
                <a:gd name="connsiteY3-56" fmla="*/ 6275 h 312500"/>
                <a:gd name="connsiteX4-57" fmla="*/ 2364324 w 2364324"/>
                <a:gd name="connsiteY4-58" fmla="*/ 0 h 312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17" y="connsiteY4-18"/>
                </a:cxn>
              </a:cxnLst>
              <a:rect l="l" t="t" r="r" b="b"/>
              <a:pathLst>
                <a:path w="2364324" h="312500">
                  <a:moveTo>
                    <a:pt x="2364324" y="0"/>
                  </a:moveTo>
                  <a:lnTo>
                    <a:pt x="2259466" y="312500"/>
                  </a:lnTo>
                  <a:lnTo>
                    <a:pt x="0" y="305852"/>
                  </a:lnTo>
                  <a:lnTo>
                    <a:pt x="117833" y="6275"/>
                  </a:lnTo>
                  <a:lnTo>
                    <a:pt x="2364324" y="0"/>
                  </a:lnTo>
                  <a:close/>
                </a:path>
              </a:pathLst>
            </a:custGeom>
            <a:solidFill>
              <a:srgbClr val="B7472A">
                <a:alpha val="4392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670" dirty="0"/>
            </a:p>
          </p:txBody>
        </p:sp>
        <p:grpSp>
          <p:nvGrpSpPr>
            <p:cNvPr id="15" name="Group 14"/>
            <p:cNvGrpSpPr/>
            <p:nvPr userDrawn="1"/>
          </p:nvGrpSpPr>
          <p:grpSpPr>
            <a:xfrm>
              <a:off x="246041" y="-13117"/>
              <a:ext cx="10495670" cy="253024"/>
              <a:chOff x="4659275" y="-13381"/>
              <a:chExt cx="7142941" cy="224937"/>
            </a:xfrm>
            <a:solidFill>
              <a:srgbClr val="B7472A"/>
            </a:solidFill>
          </p:grpSpPr>
          <p:sp>
            <p:nvSpPr>
              <p:cNvPr id="16" name="Freeform 60"/>
              <p:cNvSpPr/>
              <p:nvPr/>
            </p:nvSpPr>
            <p:spPr>
              <a:xfrm flipH="1" flipV="1">
                <a:off x="4659275" y="-12280"/>
                <a:ext cx="7142941" cy="223836"/>
              </a:xfrm>
              <a:custGeom>
                <a:avLst/>
                <a:gdLst>
                  <a:gd name="connsiteX0" fmla="*/ 2474672 w 2474672"/>
                  <a:gd name="connsiteY0" fmla="*/ 0 h 292554"/>
                  <a:gd name="connsiteX1" fmla="*/ 2169611 w 2474672"/>
                  <a:gd name="connsiteY1" fmla="*/ 292554 h 292554"/>
                  <a:gd name="connsiteX2" fmla="*/ 0 w 2474672"/>
                  <a:gd name="connsiteY2" fmla="*/ 292554 h 292554"/>
                  <a:gd name="connsiteX3" fmla="*/ 199806 w 2474672"/>
                  <a:gd name="connsiteY3" fmla="*/ 6275 h 292554"/>
                  <a:gd name="connsiteX0-1" fmla="*/ 2474672 w 2474672"/>
                  <a:gd name="connsiteY0-2" fmla="*/ 0 h 319150"/>
                  <a:gd name="connsiteX1-3" fmla="*/ 2317792 w 2474672"/>
                  <a:gd name="connsiteY1-4" fmla="*/ 319150 h 319150"/>
                  <a:gd name="connsiteX2-5" fmla="*/ 0 w 2474672"/>
                  <a:gd name="connsiteY2-6" fmla="*/ 292554 h 319150"/>
                  <a:gd name="connsiteX3-7" fmla="*/ 199806 w 2474672"/>
                  <a:gd name="connsiteY3-8" fmla="*/ 6275 h 319150"/>
                  <a:gd name="connsiteX4" fmla="*/ 2474672 w 2474672"/>
                  <a:gd name="connsiteY4" fmla="*/ 0 h 319150"/>
                  <a:gd name="connsiteX0-9" fmla="*/ 2446297 w 2446297"/>
                  <a:gd name="connsiteY0-10" fmla="*/ 0 h 319150"/>
                  <a:gd name="connsiteX1-11" fmla="*/ 2317792 w 2446297"/>
                  <a:gd name="connsiteY1-12" fmla="*/ 319150 h 319150"/>
                  <a:gd name="connsiteX2-13" fmla="*/ 0 w 2446297"/>
                  <a:gd name="connsiteY2-14" fmla="*/ 292554 h 319150"/>
                  <a:gd name="connsiteX3-15" fmla="*/ 199806 w 2446297"/>
                  <a:gd name="connsiteY3-16" fmla="*/ 6275 h 319150"/>
                  <a:gd name="connsiteX4-17" fmla="*/ 2446297 w 2446297"/>
                  <a:gd name="connsiteY4-18" fmla="*/ 0 h 319150"/>
                  <a:gd name="connsiteX0-19" fmla="*/ 2364324 w 2364324"/>
                  <a:gd name="connsiteY0-20" fmla="*/ 0 h 319150"/>
                  <a:gd name="connsiteX1-21" fmla="*/ 2235819 w 2364324"/>
                  <a:gd name="connsiteY1-22" fmla="*/ 319150 h 319150"/>
                  <a:gd name="connsiteX2-23" fmla="*/ 0 w 2364324"/>
                  <a:gd name="connsiteY2-24" fmla="*/ 305852 h 319150"/>
                  <a:gd name="connsiteX3-25" fmla="*/ 117833 w 2364324"/>
                  <a:gd name="connsiteY3-26" fmla="*/ 6275 h 319150"/>
                  <a:gd name="connsiteX4-27" fmla="*/ 2364324 w 2364324"/>
                  <a:gd name="connsiteY4-28" fmla="*/ 0 h 319150"/>
                  <a:gd name="connsiteX0-29" fmla="*/ 2364324 w 2364324"/>
                  <a:gd name="connsiteY0-30" fmla="*/ 0 h 319150"/>
                  <a:gd name="connsiteX1-31" fmla="*/ 2242125 w 2364324"/>
                  <a:gd name="connsiteY1-32" fmla="*/ 319150 h 319150"/>
                  <a:gd name="connsiteX2-33" fmla="*/ 0 w 2364324"/>
                  <a:gd name="connsiteY2-34" fmla="*/ 305852 h 319150"/>
                  <a:gd name="connsiteX3-35" fmla="*/ 117833 w 2364324"/>
                  <a:gd name="connsiteY3-36" fmla="*/ 6275 h 319150"/>
                  <a:gd name="connsiteX4-37" fmla="*/ 2364324 w 2364324"/>
                  <a:gd name="connsiteY4-38" fmla="*/ 0 h 319150"/>
                  <a:gd name="connsiteX0-39" fmla="*/ 2364324 w 2364324"/>
                  <a:gd name="connsiteY0-40" fmla="*/ 0 h 319150"/>
                  <a:gd name="connsiteX1-41" fmla="*/ 2248431 w 2364324"/>
                  <a:gd name="connsiteY1-42" fmla="*/ 319150 h 319150"/>
                  <a:gd name="connsiteX2-43" fmla="*/ 0 w 2364324"/>
                  <a:gd name="connsiteY2-44" fmla="*/ 305852 h 319150"/>
                  <a:gd name="connsiteX3-45" fmla="*/ 117833 w 2364324"/>
                  <a:gd name="connsiteY3-46" fmla="*/ 6275 h 319150"/>
                  <a:gd name="connsiteX4-47" fmla="*/ 2364324 w 2364324"/>
                  <a:gd name="connsiteY4-48" fmla="*/ 0 h 319150"/>
                  <a:gd name="connsiteX0-49" fmla="*/ 2364324 w 2364324"/>
                  <a:gd name="connsiteY0-50" fmla="*/ 0 h 312500"/>
                  <a:gd name="connsiteX1-51" fmla="*/ 2259466 w 2364324"/>
                  <a:gd name="connsiteY1-52" fmla="*/ 312500 h 312500"/>
                  <a:gd name="connsiteX2-53" fmla="*/ 0 w 2364324"/>
                  <a:gd name="connsiteY2-54" fmla="*/ 305852 h 312500"/>
                  <a:gd name="connsiteX3-55" fmla="*/ 117833 w 2364324"/>
                  <a:gd name="connsiteY3-56" fmla="*/ 6275 h 312500"/>
                  <a:gd name="connsiteX4-57" fmla="*/ 2364324 w 2364324"/>
                  <a:gd name="connsiteY4-58" fmla="*/ 0 h 3125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17" y="connsiteY4-18"/>
                  </a:cxn>
                </a:cxnLst>
                <a:rect l="l" t="t" r="r" b="b"/>
                <a:pathLst>
                  <a:path w="2364324" h="312500">
                    <a:moveTo>
                      <a:pt x="2364324" y="0"/>
                    </a:moveTo>
                    <a:lnTo>
                      <a:pt x="2259466" y="312500"/>
                    </a:lnTo>
                    <a:lnTo>
                      <a:pt x="0" y="305852"/>
                    </a:lnTo>
                    <a:lnTo>
                      <a:pt x="117833" y="6275"/>
                    </a:lnTo>
                    <a:lnTo>
                      <a:pt x="2364324" y="0"/>
                    </a:lnTo>
                    <a:close/>
                  </a:path>
                </a:pathLst>
              </a:custGeom>
              <a:solidFill>
                <a:srgbClr val="29D4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670" dirty="0"/>
              </a:p>
            </p:txBody>
          </p:sp>
          <p:sp>
            <p:nvSpPr>
              <p:cNvPr id="17" name="Freeform 73"/>
              <p:cNvSpPr/>
              <p:nvPr/>
            </p:nvSpPr>
            <p:spPr>
              <a:xfrm flipH="1">
                <a:off x="4678255" y="-13381"/>
                <a:ext cx="328188" cy="222784"/>
              </a:xfrm>
              <a:custGeom>
                <a:avLst/>
                <a:gdLst>
                  <a:gd name="connsiteX0" fmla="*/ 0 w 438601"/>
                  <a:gd name="connsiteY0" fmla="*/ 0 h 432239"/>
                  <a:gd name="connsiteX1" fmla="*/ 0 w 438601"/>
                  <a:gd name="connsiteY1" fmla="*/ 432239 h 432239"/>
                  <a:gd name="connsiteX2" fmla="*/ 438601 w 438601"/>
                  <a:gd name="connsiteY2" fmla="*/ 432239 h 432239"/>
                  <a:gd name="connsiteX0-1" fmla="*/ 0 w 438601"/>
                  <a:gd name="connsiteY0-2" fmla="*/ 0 h 432239"/>
                  <a:gd name="connsiteX1-3" fmla="*/ 213128 w 438601"/>
                  <a:gd name="connsiteY1-4" fmla="*/ 432239 h 432239"/>
                  <a:gd name="connsiteX2-5" fmla="*/ 438601 w 438601"/>
                  <a:gd name="connsiteY2-6" fmla="*/ 432239 h 432239"/>
                  <a:gd name="connsiteX3" fmla="*/ 0 w 438601"/>
                  <a:gd name="connsiteY3" fmla="*/ 0 h 432239"/>
                  <a:gd name="connsiteX0-7" fmla="*/ 0 w 448582"/>
                  <a:gd name="connsiteY0-8" fmla="*/ 0 h 461196"/>
                  <a:gd name="connsiteX1-9" fmla="*/ 223109 w 448582"/>
                  <a:gd name="connsiteY1-10" fmla="*/ 461196 h 461196"/>
                  <a:gd name="connsiteX2-11" fmla="*/ 448582 w 448582"/>
                  <a:gd name="connsiteY2-12" fmla="*/ 461196 h 461196"/>
                  <a:gd name="connsiteX3-13" fmla="*/ 0 w 448582"/>
                  <a:gd name="connsiteY3-14" fmla="*/ 0 h 461196"/>
                  <a:gd name="connsiteX0-15" fmla="*/ 0 w 458563"/>
                  <a:gd name="connsiteY0-16" fmla="*/ 0 h 451544"/>
                  <a:gd name="connsiteX1-17" fmla="*/ 233090 w 458563"/>
                  <a:gd name="connsiteY1-18" fmla="*/ 451544 h 451544"/>
                  <a:gd name="connsiteX2-19" fmla="*/ 458563 w 458563"/>
                  <a:gd name="connsiteY2-20" fmla="*/ 451544 h 451544"/>
                  <a:gd name="connsiteX3-21" fmla="*/ 0 w 458563"/>
                  <a:gd name="connsiteY3-22" fmla="*/ 0 h 4515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13" y="connsiteY3-14"/>
                  </a:cxn>
                </a:cxnLst>
                <a:rect l="l" t="t" r="r" b="b"/>
                <a:pathLst>
                  <a:path w="458563" h="451544">
                    <a:moveTo>
                      <a:pt x="0" y="0"/>
                    </a:moveTo>
                    <a:lnTo>
                      <a:pt x="233090" y="451544"/>
                    </a:lnTo>
                    <a:lnTo>
                      <a:pt x="458563" y="45154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670"/>
              </a:p>
            </p:txBody>
          </p:sp>
        </p:grpSp>
      </p:grpSp>
      <p:grpSp>
        <p:nvGrpSpPr>
          <p:cNvPr id="18" name="Group 17"/>
          <p:cNvGrpSpPr/>
          <p:nvPr userDrawn="1"/>
        </p:nvGrpSpPr>
        <p:grpSpPr>
          <a:xfrm>
            <a:off x="1947" y="-13116"/>
            <a:ext cx="5809263" cy="369675"/>
            <a:chOff x="0" y="3"/>
            <a:chExt cx="8989702" cy="572063"/>
          </a:xfrm>
          <a:gradFill flip="none" rotWithShape="1">
            <a:gsLst>
              <a:gs pos="0">
                <a:srgbClr val="1F7398">
                  <a:shade val="30000"/>
                  <a:satMod val="115000"/>
                </a:srgbClr>
              </a:gs>
              <a:gs pos="50000">
                <a:srgbClr val="1F7398">
                  <a:shade val="67500"/>
                  <a:satMod val="115000"/>
                </a:srgbClr>
              </a:gs>
              <a:gs pos="100000">
                <a:srgbClr val="1F7398">
                  <a:shade val="100000"/>
                  <a:satMod val="115000"/>
                </a:srgbClr>
              </a:gs>
            </a:gsLst>
            <a:lin ang="0" scaled="1"/>
            <a:tileRect/>
          </a:gradFill>
        </p:grpSpPr>
        <p:sp>
          <p:nvSpPr>
            <p:cNvPr id="19" name="Freeform 18"/>
            <p:cNvSpPr/>
            <p:nvPr/>
          </p:nvSpPr>
          <p:spPr>
            <a:xfrm flipH="1" flipV="1">
              <a:off x="0" y="3"/>
              <a:ext cx="6096000" cy="569937"/>
            </a:xfrm>
            <a:custGeom>
              <a:avLst/>
              <a:gdLst>
                <a:gd name="connsiteX0" fmla="*/ 0 w 4917056"/>
                <a:gd name="connsiteY0" fmla="*/ 353683 h 353683"/>
                <a:gd name="connsiteX1" fmla="*/ 232913 w 4917056"/>
                <a:gd name="connsiteY1" fmla="*/ 0 h 353683"/>
                <a:gd name="connsiteX2" fmla="*/ 4917056 w 4917056"/>
                <a:gd name="connsiteY2" fmla="*/ 0 h 353683"/>
                <a:gd name="connsiteX3" fmla="*/ 4917056 w 4917056"/>
                <a:gd name="connsiteY3" fmla="*/ 353683 h 353683"/>
                <a:gd name="connsiteX4" fmla="*/ 0 w 4917056"/>
                <a:gd name="connsiteY4" fmla="*/ 353683 h 353683"/>
                <a:gd name="connsiteX0-1" fmla="*/ 0 w 4917056"/>
                <a:gd name="connsiteY0-2" fmla="*/ 353683 h 353683"/>
                <a:gd name="connsiteX1-3" fmla="*/ 423157 w 4917056"/>
                <a:gd name="connsiteY1-4" fmla="*/ 1694 h 353683"/>
                <a:gd name="connsiteX2-5" fmla="*/ 4917056 w 4917056"/>
                <a:gd name="connsiteY2-6" fmla="*/ 0 h 353683"/>
                <a:gd name="connsiteX3-7" fmla="*/ 4917056 w 4917056"/>
                <a:gd name="connsiteY3-8" fmla="*/ 353683 h 353683"/>
                <a:gd name="connsiteX4-9" fmla="*/ 0 w 4917056"/>
                <a:gd name="connsiteY4-10" fmla="*/ 353683 h 3536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917056" h="353683">
                  <a:moveTo>
                    <a:pt x="0" y="353683"/>
                  </a:moveTo>
                  <a:lnTo>
                    <a:pt x="423157" y="1694"/>
                  </a:lnTo>
                  <a:lnTo>
                    <a:pt x="4917056" y="0"/>
                  </a:lnTo>
                  <a:lnTo>
                    <a:pt x="4917056" y="353683"/>
                  </a:lnTo>
                  <a:lnTo>
                    <a:pt x="0" y="35368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38683" tIns="219342" rIns="438683" bIns="219342" numCol="1" spcCol="0" rtlCol="0" fromWordArt="0" anchor="ctr" anchorCtr="0" forceAA="0" compatLnSpc="1">
              <a:noAutofit/>
            </a:bodyPr>
            <a:lstStyle/>
            <a:p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Parallelogram 2"/>
            <p:cNvSpPr/>
            <p:nvPr/>
          </p:nvSpPr>
          <p:spPr>
            <a:xfrm>
              <a:off x="5892848" y="3"/>
              <a:ext cx="1180691" cy="572063"/>
            </a:xfrm>
            <a:custGeom>
              <a:avLst/>
              <a:gdLst>
                <a:gd name="connsiteX0" fmla="*/ 0 w 2571750"/>
                <a:gd name="connsiteY0" fmla="*/ 569935 h 569935"/>
                <a:gd name="connsiteX1" fmla="*/ 142484 w 2571750"/>
                <a:gd name="connsiteY1" fmla="*/ 0 h 569935"/>
                <a:gd name="connsiteX2" fmla="*/ 2571750 w 2571750"/>
                <a:gd name="connsiteY2" fmla="*/ 0 h 569935"/>
                <a:gd name="connsiteX3" fmla="*/ 2429266 w 2571750"/>
                <a:gd name="connsiteY3" fmla="*/ 569935 h 569935"/>
                <a:gd name="connsiteX4" fmla="*/ 0 w 2571750"/>
                <a:gd name="connsiteY4" fmla="*/ 569935 h 569935"/>
                <a:gd name="connsiteX0-1" fmla="*/ 0 w 2571750"/>
                <a:gd name="connsiteY0-2" fmla="*/ 569935 h 569935"/>
                <a:gd name="connsiteX1-3" fmla="*/ 142484 w 2571750"/>
                <a:gd name="connsiteY1-4" fmla="*/ 0 h 569935"/>
                <a:gd name="connsiteX2-5" fmla="*/ 2571750 w 2571750"/>
                <a:gd name="connsiteY2-6" fmla="*/ 0 h 569935"/>
                <a:gd name="connsiteX3-7" fmla="*/ 2114941 w 2571750"/>
                <a:gd name="connsiteY3-8" fmla="*/ 531835 h 569935"/>
                <a:gd name="connsiteX4-9" fmla="*/ 0 w 2571750"/>
                <a:gd name="connsiteY4-10" fmla="*/ 569935 h 569935"/>
                <a:gd name="connsiteX0-11" fmla="*/ 0 w 2571750"/>
                <a:gd name="connsiteY0-12" fmla="*/ 569935 h 569935"/>
                <a:gd name="connsiteX1-13" fmla="*/ 142484 w 2571750"/>
                <a:gd name="connsiteY1-14" fmla="*/ 0 h 569935"/>
                <a:gd name="connsiteX2-15" fmla="*/ 2571750 w 2571750"/>
                <a:gd name="connsiteY2-16" fmla="*/ 0 h 569935"/>
                <a:gd name="connsiteX3-17" fmla="*/ 2069221 w 2571750"/>
                <a:gd name="connsiteY3-18" fmla="*/ 562315 h 569935"/>
                <a:gd name="connsiteX4-19" fmla="*/ 0 w 2571750"/>
                <a:gd name="connsiteY4-20" fmla="*/ 569935 h 569935"/>
                <a:gd name="connsiteX0-21" fmla="*/ 0 w 2564130"/>
                <a:gd name="connsiteY0-22" fmla="*/ 569935 h 569935"/>
                <a:gd name="connsiteX1-23" fmla="*/ 142484 w 2564130"/>
                <a:gd name="connsiteY1-24" fmla="*/ 0 h 569935"/>
                <a:gd name="connsiteX2-25" fmla="*/ 2564130 w 2564130"/>
                <a:gd name="connsiteY2-26" fmla="*/ 0 h 569935"/>
                <a:gd name="connsiteX3-27" fmla="*/ 2069221 w 2564130"/>
                <a:gd name="connsiteY3-28" fmla="*/ 562315 h 569935"/>
                <a:gd name="connsiteX4-29" fmla="*/ 0 w 2564130"/>
                <a:gd name="connsiteY4-30" fmla="*/ 569935 h 569935"/>
                <a:gd name="connsiteX0-31" fmla="*/ 0 w 2564130"/>
                <a:gd name="connsiteY0-32" fmla="*/ 569935 h 569935"/>
                <a:gd name="connsiteX1-33" fmla="*/ 645404 w 2564130"/>
                <a:gd name="connsiteY1-34" fmla="*/ 0 h 569935"/>
                <a:gd name="connsiteX2-35" fmla="*/ 2564130 w 2564130"/>
                <a:gd name="connsiteY2-36" fmla="*/ 0 h 569935"/>
                <a:gd name="connsiteX3-37" fmla="*/ 2069221 w 2564130"/>
                <a:gd name="connsiteY3-38" fmla="*/ 562315 h 569935"/>
                <a:gd name="connsiteX4-39" fmla="*/ 0 w 2564130"/>
                <a:gd name="connsiteY4-40" fmla="*/ 569935 h 569935"/>
                <a:gd name="connsiteX0-41" fmla="*/ 0 w 2462530"/>
                <a:gd name="connsiteY0-42" fmla="*/ 576285 h 576285"/>
                <a:gd name="connsiteX1-43" fmla="*/ 543804 w 2462530"/>
                <a:gd name="connsiteY1-44" fmla="*/ 0 h 576285"/>
                <a:gd name="connsiteX2-45" fmla="*/ 2462530 w 2462530"/>
                <a:gd name="connsiteY2-46" fmla="*/ 0 h 576285"/>
                <a:gd name="connsiteX3-47" fmla="*/ 1967621 w 2462530"/>
                <a:gd name="connsiteY3-48" fmla="*/ 562315 h 576285"/>
                <a:gd name="connsiteX4-49" fmla="*/ 0 w 2462530"/>
                <a:gd name="connsiteY4-50" fmla="*/ 576285 h 576285"/>
                <a:gd name="connsiteX0-51" fmla="*/ 0 w 2443480"/>
                <a:gd name="connsiteY0-52" fmla="*/ 576285 h 576285"/>
                <a:gd name="connsiteX1-53" fmla="*/ 524754 w 2443480"/>
                <a:gd name="connsiteY1-54" fmla="*/ 0 h 576285"/>
                <a:gd name="connsiteX2-55" fmla="*/ 2443480 w 2443480"/>
                <a:gd name="connsiteY2-56" fmla="*/ 0 h 576285"/>
                <a:gd name="connsiteX3-57" fmla="*/ 1948571 w 2443480"/>
                <a:gd name="connsiteY3-58" fmla="*/ 562315 h 576285"/>
                <a:gd name="connsiteX4-59" fmla="*/ 0 w 2443480"/>
                <a:gd name="connsiteY4-60" fmla="*/ 576285 h 576285"/>
                <a:gd name="connsiteX0-61" fmla="*/ 0 w 2448242"/>
                <a:gd name="connsiteY0-62" fmla="*/ 576285 h 576285"/>
                <a:gd name="connsiteX1-63" fmla="*/ 529516 w 2448242"/>
                <a:gd name="connsiteY1-64" fmla="*/ 0 h 576285"/>
                <a:gd name="connsiteX2-65" fmla="*/ 2448242 w 2448242"/>
                <a:gd name="connsiteY2-66" fmla="*/ 0 h 576285"/>
                <a:gd name="connsiteX3-67" fmla="*/ 1953333 w 2448242"/>
                <a:gd name="connsiteY3-68" fmla="*/ 562315 h 576285"/>
                <a:gd name="connsiteX4-69" fmla="*/ 0 w 2448242"/>
                <a:gd name="connsiteY4-70" fmla="*/ 576285 h 576285"/>
                <a:gd name="connsiteX0-71" fmla="*/ 0 w 2445067"/>
                <a:gd name="connsiteY0-72" fmla="*/ 569935 h 569935"/>
                <a:gd name="connsiteX1-73" fmla="*/ 526341 w 2445067"/>
                <a:gd name="connsiteY1-74" fmla="*/ 0 h 569935"/>
                <a:gd name="connsiteX2-75" fmla="*/ 2445067 w 2445067"/>
                <a:gd name="connsiteY2-76" fmla="*/ 0 h 569935"/>
                <a:gd name="connsiteX3-77" fmla="*/ 1950158 w 2445067"/>
                <a:gd name="connsiteY3-78" fmla="*/ 562315 h 569935"/>
                <a:gd name="connsiteX4-79" fmla="*/ 0 w 2445067"/>
                <a:gd name="connsiteY4-80" fmla="*/ 569935 h 569935"/>
                <a:gd name="connsiteX0-81" fmla="*/ 0 w 2445067"/>
                <a:gd name="connsiteY0-82" fmla="*/ 569935 h 569935"/>
                <a:gd name="connsiteX1-83" fmla="*/ 1454849 w 2445067"/>
                <a:gd name="connsiteY1-84" fmla="*/ 0 h 569935"/>
                <a:gd name="connsiteX2-85" fmla="*/ 2445067 w 2445067"/>
                <a:gd name="connsiteY2-86" fmla="*/ 0 h 569935"/>
                <a:gd name="connsiteX3-87" fmla="*/ 1950158 w 2445067"/>
                <a:gd name="connsiteY3-88" fmla="*/ 562315 h 569935"/>
                <a:gd name="connsiteX4-89" fmla="*/ 0 w 2445067"/>
                <a:gd name="connsiteY4-90" fmla="*/ 569935 h 569935"/>
                <a:gd name="connsiteX0-91" fmla="*/ 0 w 2445067"/>
                <a:gd name="connsiteY0-92" fmla="*/ 569935 h 569935"/>
                <a:gd name="connsiteX1-93" fmla="*/ 1481378 w 2445067"/>
                <a:gd name="connsiteY1-94" fmla="*/ 0 h 569935"/>
                <a:gd name="connsiteX2-95" fmla="*/ 2445067 w 2445067"/>
                <a:gd name="connsiteY2-96" fmla="*/ 0 h 569935"/>
                <a:gd name="connsiteX3-97" fmla="*/ 1950158 w 2445067"/>
                <a:gd name="connsiteY3-98" fmla="*/ 562315 h 569935"/>
                <a:gd name="connsiteX4-99" fmla="*/ 0 w 2445067"/>
                <a:gd name="connsiteY4-100" fmla="*/ 569935 h 569935"/>
                <a:gd name="connsiteX0-101" fmla="*/ 0 w 2445067"/>
                <a:gd name="connsiteY0-102" fmla="*/ 569935 h 569935"/>
                <a:gd name="connsiteX1-103" fmla="*/ 1481378 w 2445067"/>
                <a:gd name="connsiteY1-104" fmla="*/ 0 h 569935"/>
                <a:gd name="connsiteX2-105" fmla="*/ 2445067 w 2445067"/>
                <a:gd name="connsiteY2-106" fmla="*/ 0 h 569935"/>
                <a:gd name="connsiteX3-107" fmla="*/ 988491 w 2445067"/>
                <a:gd name="connsiteY3-108" fmla="*/ 564696 h 569935"/>
                <a:gd name="connsiteX4-109" fmla="*/ 0 w 2445067"/>
                <a:gd name="connsiteY4-110" fmla="*/ 569935 h 569935"/>
                <a:gd name="connsiteX0-111" fmla="*/ 0 w 1735506"/>
                <a:gd name="connsiteY0-112" fmla="*/ 566249 h 566249"/>
                <a:gd name="connsiteX1-113" fmla="*/ 771817 w 1735506"/>
                <a:gd name="connsiteY1-114" fmla="*/ 0 h 566249"/>
                <a:gd name="connsiteX2-115" fmla="*/ 1735506 w 1735506"/>
                <a:gd name="connsiteY2-116" fmla="*/ 0 h 566249"/>
                <a:gd name="connsiteX3-117" fmla="*/ 278930 w 1735506"/>
                <a:gd name="connsiteY3-118" fmla="*/ 564696 h 566249"/>
                <a:gd name="connsiteX4-119" fmla="*/ 0 w 1735506"/>
                <a:gd name="connsiteY4-120" fmla="*/ 566249 h 566249"/>
                <a:gd name="connsiteX0-121" fmla="*/ 0 w 1735506"/>
                <a:gd name="connsiteY0-122" fmla="*/ 566249 h 566249"/>
                <a:gd name="connsiteX1-123" fmla="*/ 771817 w 1735506"/>
                <a:gd name="connsiteY1-124" fmla="*/ 0 h 566249"/>
                <a:gd name="connsiteX2-125" fmla="*/ 1735506 w 1735506"/>
                <a:gd name="connsiteY2-126" fmla="*/ 0 h 566249"/>
                <a:gd name="connsiteX3-127" fmla="*/ 1037242 w 1735506"/>
                <a:gd name="connsiteY3-128" fmla="*/ 564695 h 566249"/>
                <a:gd name="connsiteX4-129" fmla="*/ 0 w 1735506"/>
                <a:gd name="connsiteY4-130" fmla="*/ 566249 h 566249"/>
                <a:gd name="connsiteX0-131" fmla="*/ 0 w 1735506"/>
                <a:gd name="connsiteY0-132" fmla="*/ 566249 h 572064"/>
                <a:gd name="connsiteX1-133" fmla="*/ 771817 w 1735506"/>
                <a:gd name="connsiteY1-134" fmla="*/ 0 h 572064"/>
                <a:gd name="connsiteX2-135" fmla="*/ 1735506 w 1735506"/>
                <a:gd name="connsiteY2-136" fmla="*/ 0 h 572064"/>
                <a:gd name="connsiteX3-137" fmla="*/ 966828 w 1735506"/>
                <a:gd name="connsiteY3-138" fmla="*/ 572064 h 572064"/>
                <a:gd name="connsiteX4-139" fmla="*/ 0 w 1735506"/>
                <a:gd name="connsiteY4-140" fmla="*/ 566249 h 572064"/>
                <a:gd name="connsiteX0-141" fmla="*/ 0 w 1735506"/>
                <a:gd name="connsiteY0-142" fmla="*/ 566249 h 572064"/>
                <a:gd name="connsiteX1-143" fmla="*/ 771817 w 1735506"/>
                <a:gd name="connsiteY1-144" fmla="*/ 0 h 572064"/>
                <a:gd name="connsiteX2-145" fmla="*/ 1735506 w 1735506"/>
                <a:gd name="connsiteY2-146" fmla="*/ 0 h 572064"/>
                <a:gd name="connsiteX3-147" fmla="*/ 966828 w 1735506"/>
                <a:gd name="connsiteY3-148" fmla="*/ 572064 h 572064"/>
                <a:gd name="connsiteX4-149" fmla="*/ 0 w 1735506"/>
                <a:gd name="connsiteY4-150" fmla="*/ 566249 h 5720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735506" h="572064">
                  <a:moveTo>
                    <a:pt x="0" y="566249"/>
                  </a:moveTo>
                  <a:lnTo>
                    <a:pt x="771817" y="0"/>
                  </a:lnTo>
                  <a:lnTo>
                    <a:pt x="1735506" y="0"/>
                  </a:lnTo>
                  <a:lnTo>
                    <a:pt x="966828" y="572064"/>
                  </a:lnTo>
                  <a:lnTo>
                    <a:pt x="0" y="5662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Parallelogram 2"/>
            <p:cNvSpPr/>
            <p:nvPr/>
          </p:nvSpPr>
          <p:spPr>
            <a:xfrm>
              <a:off x="6880409" y="3"/>
              <a:ext cx="1180691" cy="572063"/>
            </a:xfrm>
            <a:custGeom>
              <a:avLst/>
              <a:gdLst>
                <a:gd name="connsiteX0" fmla="*/ 0 w 2571750"/>
                <a:gd name="connsiteY0" fmla="*/ 569935 h 569935"/>
                <a:gd name="connsiteX1" fmla="*/ 142484 w 2571750"/>
                <a:gd name="connsiteY1" fmla="*/ 0 h 569935"/>
                <a:gd name="connsiteX2" fmla="*/ 2571750 w 2571750"/>
                <a:gd name="connsiteY2" fmla="*/ 0 h 569935"/>
                <a:gd name="connsiteX3" fmla="*/ 2429266 w 2571750"/>
                <a:gd name="connsiteY3" fmla="*/ 569935 h 569935"/>
                <a:gd name="connsiteX4" fmla="*/ 0 w 2571750"/>
                <a:gd name="connsiteY4" fmla="*/ 569935 h 569935"/>
                <a:gd name="connsiteX0-1" fmla="*/ 0 w 2571750"/>
                <a:gd name="connsiteY0-2" fmla="*/ 569935 h 569935"/>
                <a:gd name="connsiteX1-3" fmla="*/ 142484 w 2571750"/>
                <a:gd name="connsiteY1-4" fmla="*/ 0 h 569935"/>
                <a:gd name="connsiteX2-5" fmla="*/ 2571750 w 2571750"/>
                <a:gd name="connsiteY2-6" fmla="*/ 0 h 569935"/>
                <a:gd name="connsiteX3-7" fmla="*/ 2114941 w 2571750"/>
                <a:gd name="connsiteY3-8" fmla="*/ 531835 h 569935"/>
                <a:gd name="connsiteX4-9" fmla="*/ 0 w 2571750"/>
                <a:gd name="connsiteY4-10" fmla="*/ 569935 h 569935"/>
                <a:gd name="connsiteX0-11" fmla="*/ 0 w 2571750"/>
                <a:gd name="connsiteY0-12" fmla="*/ 569935 h 569935"/>
                <a:gd name="connsiteX1-13" fmla="*/ 142484 w 2571750"/>
                <a:gd name="connsiteY1-14" fmla="*/ 0 h 569935"/>
                <a:gd name="connsiteX2-15" fmla="*/ 2571750 w 2571750"/>
                <a:gd name="connsiteY2-16" fmla="*/ 0 h 569935"/>
                <a:gd name="connsiteX3-17" fmla="*/ 2069221 w 2571750"/>
                <a:gd name="connsiteY3-18" fmla="*/ 562315 h 569935"/>
                <a:gd name="connsiteX4-19" fmla="*/ 0 w 2571750"/>
                <a:gd name="connsiteY4-20" fmla="*/ 569935 h 569935"/>
                <a:gd name="connsiteX0-21" fmla="*/ 0 w 2564130"/>
                <a:gd name="connsiteY0-22" fmla="*/ 569935 h 569935"/>
                <a:gd name="connsiteX1-23" fmla="*/ 142484 w 2564130"/>
                <a:gd name="connsiteY1-24" fmla="*/ 0 h 569935"/>
                <a:gd name="connsiteX2-25" fmla="*/ 2564130 w 2564130"/>
                <a:gd name="connsiteY2-26" fmla="*/ 0 h 569935"/>
                <a:gd name="connsiteX3-27" fmla="*/ 2069221 w 2564130"/>
                <a:gd name="connsiteY3-28" fmla="*/ 562315 h 569935"/>
                <a:gd name="connsiteX4-29" fmla="*/ 0 w 2564130"/>
                <a:gd name="connsiteY4-30" fmla="*/ 569935 h 569935"/>
                <a:gd name="connsiteX0-31" fmla="*/ 0 w 2564130"/>
                <a:gd name="connsiteY0-32" fmla="*/ 569935 h 569935"/>
                <a:gd name="connsiteX1-33" fmla="*/ 645404 w 2564130"/>
                <a:gd name="connsiteY1-34" fmla="*/ 0 h 569935"/>
                <a:gd name="connsiteX2-35" fmla="*/ 2564130 w 2564130"/>
                <a:gd name="connsiteY2-36" fmla="*/ 0 h 569935"/>
                <a:gd name="connsiteX3-37" fmla="*/ 2069221 w 2564130"/>
                <a:gd name="connsiteY3-38" fmla="*/ 562315 h 569935"/>
                <a:gd name="connsiteX4-39" fmla="*/ 0 w 2564130"/>
                <a:gd name="connsiteY4-40" fmla="*/ 569935 h 569935"/>
                <a:gd name="connsiteX0-41" fmla="*/ 0 w 2462530"/>
                <a:gd name="connsiteY0-42" fmla="*/ 576285 h 576285"/>
                <a:gd name="connsiteX1-43" fmla="*/ 543804 w 2462530"/>
                <a:gd name="connsiteY1-44" fmla="*/ 0 h 576285"/>
                <a:gd name="connsiteX2-45" fmla="*/ 2462530 w 2462530"/>
                <a:gd name="connsiteY2-46" fmla="*/ 0 h 576285"/>
                <a:gd name="connsiteX3-47" fmla="*/ 1967621 w 2462530"/>
                <a:gd name="connsiteY3-48" fmla="*/ 562315 h 576285"/>
                <a:gd name="connsiteX4-49" fmla="*/ 0 w 2462530"/>
                <a:gd name="connsiteY4-50" fmla="*/ 576285 h 576285"/>
                <a:gd name="connsiteX0-51" fmla="*/ 0 w 2443480"/>
                <a:gd name="connsiteY0-52" fmla="*/ 576285 h 576285"/>
                <a:gd name="connsiteX1-53" fmla="*/ 524754 w 2443480"/>
                <a:gd name="connsiteY1-54" fmla="*/ 0 h 576285"/>
                <a:gd name="connsiteX2-55" fmla="*/ 2443480 w 2443480"/>
                <a:gd name="connsiteY2-56" fmla="*/ 0 h 576285"/>
                <a:gd name="connsiteX3-57" fmla="*/ 1948571 w 2443480"/>
                <a:gd name="connsiteY3-58" fmla="*/ 562315 h 576285"/>
                <a:gd name="connsiteX4-59" fmla="*/ 0 w 2443480"/>
                <a:gd name="connsiteY4-60" fmla="*/ 576285 h 576285"/>
                <a:gd name="connsiteX0-61" fmla="*/ 0 w 2448242"/>
                <a:gd name="connsiteY0-62" fmla="*/ 576285 h 576285"/>
                <a:gd name="connsiteX1-63" fmla="*/ 529516 w 2448242"/>
                <a:gd name="connsiteY1-64" fmla="*/ 0 h 576285"/>
                <a:gd name="connsiteX2-65" fmla="*/ 2448242 w 2448242"/>
                <a:gd name="connsiteY2-66" fmla="*/ 0 h 576285"/>
                <a:gd name="connsiteX3-67" fmla="*/ 1953333 w 2448242"/>
                <a:gd name="connsiteY3-68" fmla="*/ 562315 h 576285"/>
                <a:gd name="connsiteX4-69" fmla="*/ 0 w 2448242"/>
                <a:gd name="connsiteY4-70" fmla="*/ 576285 h 576285"/>
                <a:gd name="connsiteX0-71" fmla="*/ 0 w 2445067"/>
                <a:gd name="connsiteY0-72" fmla="*/ 569935 h 569935"/>
                <a:gd name="connsiteX1-73" fmla="*/ 526341 w 2445067"/>
                <a:gd name="connsiteY1-74" fmla="*/ 0 h 569935"/>
                <a:gd name="connsiteX2-75" fmla="*/ 2445067 w 2445067"/>
                <a:gd name="connsiteY2-76" fmla="*/ 0 h 569935"/>
                <a:gd name="connsiteX3-77" fmla="*/ 1950158 w 2445067"/>
                <a:gd name="connsiteY3-78" fmla="*/ 562315 h 569935"/>
                <a:gd name="connsiteX4-79" fmla="*/ 0 w 2445067"/>
                <a:gd name="connsiteY4-80" fmla="*/ 569935 h 569935"/>
                <a:gd name="connsiteX0-81" fmla="*/ 0 w 2445067"/>
                <a:gd name="connsiteY0-82" fmla="*/ 569935 h 569935"/>
                <a:gd name="connsiteX1-83" fmla="*/ 1454849 w 2445067"/>
                <a:gd name="connsiteY1-84" fmla="*/ 0 h 569935"/>
                <a:gd name="connsiteX2-85" fmla="*/ 2445067 w 2445067"/>
                <a:gd name="connsiteY2-86" fmla="*/ 0 h 569935"/>
                <a:gd name="connsiteX3-87" fmla="*/ 1950158 w 2445067"/>
                <a:gd name="connsiteY3-88" fmla="*/ 562315 h 569935"/>
                <a:gd name="connsiteX4-89" fmla="*/ 0 w 2445067"/>
                <a:gd name="connsiteY4-90" fmla="*/ 569935 h 569935"/>
                <a:gd name="connsiteX0-91" fmla="*/ 0 w 2445067"/>
                <a:gd name="connsiteY0-92" fmla="*/ 569935 h 569935"/>
                <a:gd name="connsiteX1-93" fmla="*/ 1481378 w 2445067"/>
                <a:gd name="connsiteY1-94" fmla="*/ 0 h 569935"/>
                <a:gd name="connsiteX2-95" fmla="*/ 2445067 w 2445067"/>
                <a:gd name="connsiteY2-96" fmla="*/ 0 h 569935"/>
                <a:gd name="connsiteX3-97" fmla="*/ 1950158 w 2445067"/>
                <a:gd name="connsiteY3-98" fmla="*/ 562315 h 569935"/>
                <a:gd name="connsiteX4-99" fmla="*/ 0 w 2445067"/>
                <a:gd name="connsiteY4-100" fmla="*/ 569935 h 569935"/>
                <a:gd name="connsiteX0-101" fmla="*/ 0 w 2445067"/>
                <a:gd name="connsiteY0-102" fmla="*/ 569935 h 569935"/>
                <a:gd name="connsiteX1-103" fmla="*/ 1481378 w 2445067"/>
                <a:gd name="connsiteY1-104" fmla="*/ 0 h 569935"/>
                <a:gd name="connsiteX2-105" fmla="*/ 2445067 w 2445067"/>
                <a:gd name="connsiteY2-106" fmla="*/ 0 h 569935"/>
                <a:gd name="connsiteX3-107" fmla="*/ 988491 w 2445067"/>
                <a:gd name="connsiteY3-108" fmla="*/ 564696 h 569935"/>
                <a:gd name="connsiteX4-109" fmla="*/ 0 w 2445067"/>
                <a:gd name="connsiteY4-110" fmla="*/ 569935 h 569935"/>
                <a:gd name="connsiteX0-111" fmla="*/ 0 w 1735506"/>
                <a:gd name="connsiteY0-112" fmla="*/ 566249 h 566249"/>
                <a:gd name="connsiteX1-113" fmla="*/ 771817 w 1735506"/>
                <a:gd name="connsiteY1-114" fmla="*/ 0 h 566249"/>
                <a:gd name="connsiteX2-115" fmla="*/ 1735506 w 1735506"/>
                <a:gd name="connsiteY2-116" fmla="*/ 0 h 566249"/>
                <a:gd name="connsiteX3-117" fmla="*/ 278930 w 1735506"/>
                <a:gd name="connsiteY3-118" fmla="*/ 564696 h 566249"/>
                <a:gd name="connsiteX4-119" fmla="*/ 0 w 1735506"/>
                <a:gd name="connsiteY4-120" fmla="*/ 566249 h 566249"/>
                <a:gd name="connsiteX0-121" fmla="*/ 0 w 1735506"/>
                <a:gd name="connsiteY0-122" fmla="*/ 566249 h 566249"/>
                <a:gd name="connsiteX1-123" fmla="*/ 771817 w 1735506"/>
                <a:gd name="connsiteY1-124" fmla="*/ 0 h 566249"/>
                <a:gd name="connsiteX2-125" fmla="*/ 1735506 w 1735506"/>
                <a:gd name="connsiteY2-126" fmla="*/ 0 h 566249"/>
                <a:gd name="connsiteX3-127" fmla="*/ 1037242 w 1735506"/>
                <a:gd name="connsiteY3-128" fmla="*/ 564695 h 566249"/>
                <a:gd name="connsiteX4-129" fmla="*/ 0 w 1735506"/>
                <a:gd name="connsiteY4-130" fmla="*/ 566249 h 566249"/>
                <a:gd name="connsiteX0-131" fmla="*/ 0 w 1735506"/>
                <a:gd name="connsiteY0-132" fmla="*/ 566249 h 572064"/>
                <a:gd name="connsiteX1-133" fmla="*/ 771817 w 1735506"/>
                <a:gd name="connsiteY1-134" fmla="*/ 0 h 572064"/>
                <a:gd name="connsiteX2-135" fmla="*/ 1735506 w 1735506"/>
                <a:gd name="connsiteY2-136" fmla="*/ 0 h 572064"/>
                <a:gd name="connsiteX3-137" fmla="*/ 966828 w 1735506"/>
                <a:gd name="connsiteY3-138" fmla="*/ 572064 h 572064"/>
                <a:gd name="connsiteX4-139" fmla="*/ 0 w 1735506"/>
                <a:gd name="connsiteY4-140" fmla="*/ 566249 h 572064"/>
                <a:gd name="connsiteX0-141" fmla="*/ 0 w 1735506"/>
                <a:gd name="connsiteY0-142" fmla="*/ 566249 h 572064"/>
                <a:gd name="connsiteX1-143" fmla="*/ 771817 w 1735506"/>
                <a:gd name="connsiteY1-144" fmla="*/ 0 h 572064"/>
                <a:gd name="connsiteX2-145" fmla="*/ 1735506 w 1735506"/>
                <a:gd name="connsiteY2-146" fmla="*/ 0 h 572064"/>
                <a:gd name="connsiteX3-147" fmla="*/ 966828 w 1735506"/>
                <a:gd name="connsiteY3-148" fmla="*/ 572064 h 572064"/>
                <a:gd name="connsiteX4-149" fmla="*/ 0 w 1735506"/>
                <a:gd name="connsiteY4-150" fmla="*/ 566249 h 5720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735506" h="572064">
                  <a:moveTo>
                    <a:pt x="0" y="566249"/>
                  </a:moveTo>
                  <a:lnTo>
                    <a:pt x="771817" y="0"/>
                  </a:lnTo>
                  <a:lnTo>
                    <a:pt x="1735506" y="0"/>
                  </a:lnTo>
                  <a:lnTo>
                    <a:pt x="966828" y="572064"/>
                  </a:lnTo>
                  <a:lnTo>
                    <a:pt x="0" y="5662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Parallelogram 2"/>
            <p:cNvSpPr/>
            <p:nvPr/>
          </p:nvSpPr>
          <p:spPr>
            <a:xfrm>
              <a:off x="7809011" y="3"/>
              <a:ext cx="1180691" cy="572063"/>
            </a:xfrm>
            <a:custGeom>
              <a:avLst/>
              <a:gdLst>
                <a:gd name="connsiteX0" fmla="*/ 0 w 2571750"/>
                <a:gd name="connsiteY0" fmla="*/ 569935 h 569935"/>
                <a:gd name="connsiteX1" fmla="*/ 142484 w 2571750"/>
                <a:gd name="connsiteY1" fmla="*/ 0 h 569935"/>
                <a:gd name="connsiteX2" fmla="*/ 2571750 w 2571750"/>
                <a:gd name="connsiteY2" fmla="*/ 0 h 569935"/>
                <a:gd name="connsiteX3" fmla="*/ 2429266 w 2571750"/>
                <a:gd name="connsiteY3" fmla="*/ 569935 h 569935"/>
                <a:gd name="connsiteX4" fmla="*/ 0 w 2571750"/>
                <a:gd name="connsiteY4" fmla="*/ 569935 h 569935"/>
                <a:gd name="connsiteX0-1" fmla="*/ 0 w 2571750"/>
                <a:gd name="connsiteY0-2" fmla="*/ 569935 h 569935"/>
                <a:gd name="connsiteX1-3" fmla="*/ 142484 w 2571750"/>
                <a:gd name="connsiteY1-4" fmla="*/ 0 h 569935"/>
                <a:gd name="connsiteX2-5" fmla="*/ 2571750 w 2571750"/>
                <a:gd name="connsiteY2-6" fmla="*/ 0 h 569935"/>
                <a:gd name="connsiteX3-7" fmla="*/ 2114941 w 2571750"/>
                <a:gd name="connsiteY3-8" fmla="*/ 531835 h 569935"/>
                <a:gd name="connsiteX4-9" fmla="*/ 0 w 2571750"/>
                <a:gd name="connsiteY4-10" fmla="*/ 569935 h 569935"/>
                <a:gd name="connsiteX0-11" fmla="*/ 0 w 2571750"/>
                <a:gd name="connsiteY0-12" fmla="*/ 569935 h 569935"/>
                <a:gd name="connsiteX1-13" fmla="*/ 142484 w 2571750"/>
                <a:gd name="connsiteY1-14" fmla="*/ 0 h 569935"/>
                <a:gd name="connsiteX2-15" fmla="*/ 2571750 w 2571750"/>
                <a:gd name="connsiteY2-16" fmla="*/ 0 h 569935"/>
                <a:gd name="connsiteX3-17" fmla="*/ 2069221 w 2571750"/>
                <a:gd name="connsiteY3-18" fmla="*/ 562315 h 569935"/>
                <a:gd name="connsiteX4-19" fmla="*/ 0 w 2571750"/>
                <a:gd name="connsiteY4-20" fmla="*/ 569935 h 569935"/>
                <a:gd name="connsiteX0-21" fmla="*/ 0 w 2564130"/>
                <a:gd name="connsiteY0-22" fmla="*/ 569935 h 569935"/>
                <a:gd name="connsiteX1-23" fmla="*/ 142484 w 2564130"/>
                <a:gd name="connsiteY1-24" fmla="*/ 0 h 569935"/>
                <a:gd name="connsiteX2-25" fmla="*/ 2564130 w 2564130"/>
                <a:gd name="connsiteY2-26" fmla="*/ 0 h 569935"/>
                <a:gd name="connsiteX3-27" fmla="*/ 2069221 w 2564130"/>
                <a:gd name="connsiteY3-28" fmla="*/ 562315 h 569935"/>
                <a:gd name="connsiteX4-29" fmla="*/ 0 w 2564130"/>
                <a:gd name="connsiteY4-30" fmla="*/ 569935 h 569935"/>
                <a:gd name="connsiteX0-31" fmla="*/ 0 w 2564130"/>
                <a:gd name="connsiteY0-32" fmla="*/ 569935 h 569935"/>
                <a:gd name="connsiteX1-33" fmla="*/ 645404 w 2564130"/>
                <a:gd name="connsiteY1-34" fmla="*/ 0 h 569935"/>
                <a:gd name="connsiteX2-35" fmla="*/ 2564130 w 2564130"/>
                <a:gd name="connsiteY2-36" fmla="*/ 0 h 569935"/>
                <a:gd name="connsiteX3-37" fmla="*/ 2069221 w 2564130"/>
                <a:gd name="connsiteY3-38" fmla="*/ 562315 h 569935"/>
                <a:gd name="connsiteX4-39" fmla="*/ 0 w 2564130"/>
                <a:gd name="connsiteY4-40" fmla="*/ 569935 h 569935"/>
                <a:gd name="connsiteX0-41" fmla="*/ 0 w 2462530"/>
                <a:gd name="connsiteY0-42" fmla="*/ 576285 h 576285"/>
                <a:gd name="connsiteX1-43" fmla="*/ 543804 w 2462530"/>
                <a:gd name="connsiteY1-44" fmla="*/ 0 h 576285"/>
                <a:gd name="connsiteX2-45" fmla="*/ 2462530 w 2462530"/>
                <a:gd name="connsiteY2-46" fmla="*/ 0 h 576285"/>
                <a:gd name="connsiteX3-47" fmla="*/ 1967621 w 2462530"/>
                <a:gd name="connsiteY3-48" fmla="*/ 562315 h 576285"/>
                <a:gd name="connsiteX4-49" fmla="*/ 0 w 2462530"/>
                <a:gd name="connsiteY4-50" fmla="*/ 576285 h 576285"/>
                <a:gd name="connsiteX0-51" fmla="*/ 0 w 2443480"/>
                <a:gd name="connsiteY0-52" fmla="*/ 576285 h 576285"/>
                <a:gd name="connsiteX1-53" fmla="*/ 524754 w 2443480"/>
                <a:gd name="connsiteY1-54" fmla="*/ 0 h 576285"/>
                <a:gd name="connsiteX2-55" fmla="*/ 2443480 w 2443480"/>
                <a:gd name="connsiteY2-56" fmla="*/ 0 h 576285"/>
                <a:gd name="connsiteX3-57" fmla="*/ 1948571 w 2443480"/>
                <a:gd name="connsiteY3-58" fmla="*/ 562315 h 576285"/>
                <a:gd name="connsiteX4-59" fmla="*/ 0 w 2443480"/>
                <a:gd name="connsiteY4-60" fmla="*/ 576285 h 576285"/>
                <a:gd name="connsiteX0-61" fmla="*/ 0 w 2448242"/>
                <a:gd name="connsiteY0-62" fmla="*/ 576285 h 576285"/>
                <a:gd name="connsiteX1-63" fmla="*/ 529516 w 2448242"/>
                <a:gd name="connsiteY1-64" fmla="*/ 0 h 576285"/>
                <a:gd name="connsiteX2-65" fmla="*/ 2448242 w 2448242"/>
                <a:gd name="connsiteY2-66" fmla="*/ 0 h 576285"/>
                <a:gd name="connsiteX3-67" fmla="*/ 1953333 w 2448242"/>
                <a:gd name="connsiteY3-68" fmla="*/ 562315 h 576285"/>
                <a:gd name="connsiteX4-69" fmla="*/ 0 w 2448242"/>
                <a:gd name="connsiteY4-70" fmla="*/ 576285 h 576285"/>
                <a:gd name="connsiteX0-71" fmla="*/ 0 w 2445067"/>
                <a:gd name="connsiteY0-72" fmla="*/ 569935 h 569935"/>
                <a:gd name="connsiteX1-73" fmla="*/ 526341 w 2445067"/>
                <a:gd name="connsiteY1-74" fmla="*/ 0 h 569935"/>
                <a:gd name="connsiteX2-75" fmla="*/ 2445067 w 2445067"/>
                <a:gd name="connsiteY2-76" fmla="*/ 0 h 569935"/>
                <a:gd name="connsiteX3-77" fmla="*/ 1950158 w 2445067"/>
                <a:gd name="connsiteY3-78" fmla="*/ 562315 h 569935"/>
                <a:gd name="connsiteX4-79" fmla="*/ 0 w 2445067"/>
                <a:gd name="connsiteY4-80" fmla="*/ 569935 h 569935"/>
                <a:gd name="connsiteX0-81" fmla="*/ 0 w 2445067"/>
                <a:gd name="connsiteY0-82" fmla="*/ 569935 h 569935"/>
                <a:gd name="connsiteX1-83" fmla="*/ 1454849 w 2445067"/>
                <a:gd name="connsiteY1-84" fmla="*/ 0 h 569935"/>
                <a:gd name="connsiteX2-85" fmla="*/ 2445067 w 2445067"/>
                <a:gd name="connsiteY2-86" fmla="*/ 0 h 569935"/>
                <a:gd name="connsiteX3-87" fmla="*/ 1950158 w 2445067"/>
                <a:gd name="connsiteY3-88" fmla="*/ 562315 h 569935"/>
                <a:gd name="connsiteX4-89" fmla="*/ 0 w 2445067"/>
                <a:gd name="connsiteY4-90" fmla="*/ 569935 h 569935"/>
                <a:gd name="connsiteX0-91" fmla="*/ 0 w 2445067"/>
                <a:gd name="connsiteY0-92" fmla="*/ 569935 h 569935"/>
                <a:gd name="connsiteX1-93" fmla="*/ 1481378 w 2445067"/>
                <a:gd name="connsiteY1-94" fmla="*/ 0 h 569935"/>
                <a:gd name="connsiteX2-95" fmla="*/ 2445067 w 2445067"/>
                <a:gd name="connsiteY2-96" fmla="*/ 0 h 569935"/>
                <a:gd name="connsiteX3-97" fmla="*/ 1950158 w 2445067"/>
                <a:gd name="connsiteY3-98" fmla="*/ 562315 h 569935"/>
                <a:gd name="connsiteX4-99" fmla="*/ 0 w 2445067"/>
                <a:gd name="connsiteY4-100" fmla="*/ 569935 h 569935"/>
                <a:gd name="connsiteX0-101" fmla="*/ 0 w 2445067"/>
                <a:gd name="connsiteY0-102" fmla="*/ 569935 h 569935"/>
                <a:gd name="connsiteX1-103" fmla="*/ 1481378 w 2445067"/>
                <a:gd name="connsiteY1-104" fmla="*/ 0 h 569935"/>
                <a:gd name="connsiteX2-105" fmla="*/ 2445067 w 2445067"/>
                <a:gd name="connsiteY2-106" fmla="*/ 0 h 569935"/>
                <a:gd name="connsiteX3-107" fmla="*/ 988491 w 2445067"/>
                <a:gd name="connsiteY3-108" fmla="*/ 564696 h 569935"/>
                <a:gd name="connsiteX4-109" fmla="*/ 0 w 2445067"/>
                <a:gd name="connsiteY4-110" fmla="*/ 569935 h 569935"/>
                <a:gd name="connsiteX0-111" fmla="*/ 0 w 1735506"/>
                <a:gd name="connsiteY0-112" fmla="*/ 566249 h 566249"/>
                <a:gd name="connsiteX1-113" fmla="*/ 771817 w 1735506"/>
                <a:gd name="connsiteY1-114" fmla="*/ 0 h 566249"/>
                <a:gd name="connsiteX2-115" fmla="*/ 1735506 w 1735506"/>
                <a:gd name="connsiteY2-116" fmla="*/ 0 h 566249"/>
                <a:gd name="connsiteX3-117" fmla="*/ 278930 w 1735506"/>
                <a:gd name="connsiteY3-118" fmla="*/ 564696 h 566249"/>
                <a:gd name="connsiteX4-119" fmla="*/ 0 w 1735506"/>
                <a:gd name="connsiteY4-120" fmla="*/ 566249 h 566249"/>
                <a:gd name="connsiteX0-121" fmla="*/ 0 w 1735506"/>
                <a:gd name="connsiteY0-122" fmla="*/ 566249 h 566249"/>
                <a:gd name="connsiteX1-123" fmla="*/ 771817 w 1735506"/>
                <a:gd name="connsiteY1-124" fmla="*/ 0 h 566249"/>
                <a:gd name="connsiteX2-125" fmla="*/ 1735506 w 1735506"/>
                <a:gd name="connsiteY2-126" fmla="*/ 0 h 566249"/>
                <a:gd name="connsiteX3-127" fmla="*/ 1037242 w 1735506"/>
                <a:gd name="connsiteY3-128" fmla="*/ 564695 h 566249"/>
                <a:gd name="connsiteX4-129" fmla="*/ 0 w 1735506"/>
                <a:gd name="connsiteY4-130" fmla="*/ 566249 h 566249"/>
                <a:gd name="connsiteX0-131" fmla="*/ 0 w 1735506"/>
                <a:gd name="connsiteY0-132" fmla="*/ 566249 h 572064"/>
                <a:gd name="connsiteX1-133" fmla="*/ 771817 w 1735506"/>
                <a:gd name="connsiteY1-134" fmla="*/ 0 h 572064"/>
                <a:gd name="connsiteX2-135" fmla="*/ 1735506 w 1735506"/>
                <a:gd name="connsiteY2-136" fmla="*/ 0 h 572064"/>
                <a:gd name="connsiteX3-137" fmla="*/ 966828 w 1735506"/>
                <a:gd name="connsiteY3-138" fmla="*/ 572064 h 572064"/>
                <a:gd name="connsiteX4-139" fmla="*/ 0 w 1735506"/>
                <a:gd name="connsiteY4-140" fmla="*/ 566249 h 572064"/>
                <a:gd name="connsiteX0-141" fmla="*/ 0 w 1735506"/>
                <a:gd name="connsiteY0-142" fmla="*/ 566249 h 572064"/>
                <a:gd name="connsiteX1-143" fmla="*/ 771817 w 1735506"/>
                <a:gd name="connsiteY1-144" fmla="*/ 0 h 572064"/>
                <a:gd name="connsiteX2-145" fmla="*/ 1735506 w 1735506"/>
                <a:gd name="connsiteY2-146" fmla="*/ 0 h 572064"/>
                <a:gd name="connsiteX3-147" fmla="*/ 966828 w 1735506"/>
                <a:gd name="connsiteY3-148" fmla="*/ 572064 h 572064"/>
                <a:gd name="connsiteX4-149" fmla="*/ 0 w 1735506"/>
                <a:gd name="connsiteY4-150" fmla="*/ 566249 h 5720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735506" h="572064">
                  <a:moveTo>
                    <a:pt x="0" y="566249"/>
                  </a:moveTo>
                  <a:lnTo>
                    <a:pt x="771817" y="0"/>
                  </a:lnTo>
                  <a:lnTo>
                    <a:pt x="1735506" y="0"/>
                  </a:lnTo>
                  <a:lnTo>
                    <a:pt x="966828" y="572064"/>
                  </a:lnTo>
                  <a:lnTo>
                    <a:pt x="0" y="5662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 flipH="1">
            <a:off x="6382737" y="6517353"/>
            <a:ext cx="5809263" cy="369675"/>
            <a:chOff x="0" y="3"/>
            <a:chExt cx="8989702" cy="572063"/>
          </a:xfrm>
          <a:gradFill flip="none" rotWithShape="1">
            <a:gsLst>
              <a:gs pos="0">
                <a:srgbClr val="1F7398">
                  <a:shade val="30000"/>
                  <a:satMod val="115000"/>
                </a:srgbClr>
              </a:gs>
              <a:gs pos="50000">
                <a:srgbClr val="1F7398">
                  <a:shade val="67500"/>
                  <a:satMod val="115000"/>
                </a:srgbClr>
              </a:gs>
              <a:gs pos="100000">
                <a:srgbClr val="1F7398">
                  <a:shade val="100000"/>
                  <a:satMod val="115000"/>
                </a:srgbClr>
              </a:gs>
            </a:gsLst>
            <a:lin ang="5400000" scaled="1"/>
            <a:tileRect/>
          </a:gradFill>
        </p:grpSpPr>
        <p:sp>
          <p:nvSpPr>
            <p:cNvPr id="24" name="Freeform 23"/>
            <p:cNvSpPr/>
            <p:nvPr/>
          </p:nvSpPr>
          <p:spPr>
            <a:xfrm flipH="1" flipV="1">
              <a:off x="0" y="3"/>
              <a:ext cx="6096000" cy="569937"/>
            </a:xfrm>
            <a:custGeom>
              <a:avLst/>
              <a:gdLst>
                <a:gd name="connsiteX0" fmla="*/ 0 w 4917056"/>
                <a:gd name="connsiteY0" fmla="*/ 353683 h 353683"/>
                <a:gd name="connsiteX1" fmla="*/ 232913 w 4917056"/>
                <a:gd name="connsiteY1" fmla="*/ 0 h 353683"/>
                <a:gd name="connsiteX2" fmla="*/ 4917056 w 4917056"/>
                <a:gd name="connsiteY2" fmla="*/ 0 h 353683"/>
                <a:gd name="connsiteX3" fmla="*/ 4917056 w 4917056"/>
                <a:gd name="connsiteY3" fmla="*/ 353683 h 353683"/>
                <a:gd name="connsiteX4" fmla="*/ 0 w 4917056"/>
                <a:gd name="connsiteY4" fmla="*/ 353683 h 353683"/>
                <a:gd name="connsiteX0-1" fmla="*/ 0 w 4917056"/>
                <a:gd name="connsiteY0-2" fmla="*/ 353683 h 353683"/>
                <a:gd name="connsiteX1-3" fmla="*/ 423157 w 4917056"/>
                <a:gd name="connsiteY1-4" fmla="*/ 1694 h 353683"/>
                <a:gd name="connsiteX2-5" fmla="*/ 4917056 w 4917056"/>
                <a:gd name="connsiteY2-6" fmla="*/ 0 h 353683"/>
                <a:gd name="connsiteX3-7" fmla="*/ 4917056 w 4917056"/>
                <a:gd name="connsiteY3-8" fmla="*/ 353683 h 353683"/>
                <a:gd name="connsiteX4-9" fmla="*/ 0 w 4917056"/>
                <a:gd name="connsiteY4-10" fmla="*/ 353683 h 3536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917056" h="353683">
                  <a:moveTo>
                    <a:pt x="0" y="353683"/>
                  </a:moveTo>
                  <a:lnTo>
                    <a:pt x="423157" y="1694"/>
                  </a:lnTo>
                  <a:lnTo>
                    <a:pt x="4917056" y="0"/>
                  </a:lnTo>
                  <a:lnTo>
                    <a:pt x="4917056" y="353683"/>
                  </a:lnTo>
                  <a:lnTo>
                    <a:pt x="0" y="35368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38683" tIns="219342" rIns="438683" bIns="219342" numCol="1" spcCol="0" rtlCol="0" fromWordArt="0" anchor="ctr" anchorCtr="0" forceAA="0" compatLnSpc="1">
              <a:noAutofit/>
            </a:bodyPr>
            <a:lstStyle/>
            <a:p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" name="Parallelogram 2"/>
            <p:cNvSpPr/>
            <p:nvPr/>
          </p:nvSpPr>
          <p:spPr>
            <a:xfrm>
              <a:off x="5892848" y="3"/>
              <a:ext cx="1180691" cy="572063"/>
            </a:xfrm>
            <a:custGeom>
              <a:avLst/>
              <a:gdLst>
                <a:gd name="connsiteX0" fmla="*/ 0 w 2571750"/>
                <a:gd name="connsiteY0" fmla="*/ 569935 h 569935"/>
                <a:gd name="connsiteX1" fmla="*/ 142484 w 2571750"/>
                <a:gd name="connsiteY1" fmla="*/ 0 h 569935"/>
                <a:gd name="connsiteX2" fmla="*/ 2571750 w 2571750"/>
                <a:gd name="connsiteY2" fmla="*/ 0 h 569935"/>
                <a:gd name="connsiteX3" fmla="*/ 2429266 w 2571750"/>
                <a:gd name="connsiteY3" fmla="*/ 569935 h 569935"/>
                <a:gd name="connsiteX4" fmla="*/ 0 w 2571750"/>
                <a:gd name="connsiteY4" fmla="*/ 569935 h 569935"/>
                <a:gd name="connsiteX0-1" fmla="*/ 0 w 2571750"/>
                <a:gd name="connsiteY0-2" fmla="*/ 569935 h 569935"/>
                <a:gd name="connsiteX1-3" fmla="*/ 142484 w 2571750"/>
                <a:gd name="connsiteY1-4" fmla="*/ 0 h 569935"/>
                <a:gd name="connsiteX2-5" fmla="*/ 2571750 w 2571750"/>
                <a:gd name="connsiteY2-6" fmla="*/ 0 h 569935"/>
                <a:gd name="connsiteX3-7" fmla="*/ 2114941 w 2571750"/>
                <a:gd name="connsiteY3-8" fmla="*/ 531835 h 569935"/>
                <a:gd name="connsiteX4-9" fmla="*/ 0 w 2571750"/>
                <a:gd name="connsiteY4-10" fmla="*/ 569935 h 569935"/>
                <a:gd name="connsiteX0-11" fmla="*/ 0 w 2571750"/>
                <a:gd name="connsiteY0-12" fmla="*/ 569935 h 569935"/>
                <a:gd name="connsiteX1-13" fmla="*/ 142484 w 2571750"/>
                <a:gd name="connsiteY1-14" fmla="*/ 0 h 569935"/>
                <a:gd name="connsiteX2-15" fmla="*/ 2571750 w 2571750"/>
                <a:gd name="connsiteY2-16" fmla="*/ 0 h 569935"/>
                <a:gd name="connsiteX3-17" fmla="*/ 2069221 w 2571750"/>
                <a:gd name="connsiteY3-18" fmla="*/ 562315 h 569935"/>
                <a:gd name="connsiteX4-19" fmla="*/ 0 w 2571750"/>
                <a:gd name="connsiteY4-20" fmla="*/ 569935 h 569935"/>
                <a:gd name="connsiteX0-21" fmla="*/ 0 w 2564130"/>
                <a:gd name="connsiteY0-22" fmla="*/ 569935 h 569935"/>
                <a:gd name="connsiteX1-23" fmla="*/ 142484 w 2564130"/>
                <a:gd name="connsiteY1-24" fmla="*/ 0 h 569935"/>
                <a:gd name="connsiteX2-25" fmla="*/ 2564130 w 2564130"/>
                <a:gd name="connsiteY2-26" fmla="*/ 0 h 569935"/>
                <a:gd name="connsiteX3-27" fmla="*/ 2069221 w 2564130"/>
                <a:gd name="connsiteY3-28" fmla="*/ 562315 h 569935"/>
                <a:gd name="connsiteX4-29" fmla="*/ 0 w 2564130"/>
                <a:gd name="connsiteY4-30" fmla="*/ 569935 h 569935"/>
                <a:gd name="connsiteX0-31" fmla="*/ 0 w 2564130"/>
                <a:gd name="connsiteY0-32" fmla="*/ 569935 h 569935"/>
                <a:gd name="connsiteX1-33" fmla="*/ 645404 w 2564130"/>
                <a:gd name="connsiteY1-34" fmla="*/ 0 h 569935"/>
                <a:gd name="connsiteX2-35" fmla="*/ 2564130 w 2564130"/>
                <a:gd name="connsiteY2-36" fmla="*/ 0 h 569935"/>
                <a:gd name="connsiteX3-37" fmla="*/ 2069221 w 2564130"/>
                <a:gd name="connsiteY3-38" fmla="*/ 562315 h 569935"/>
                <a:gd name="connsiteX4-39" fmla="*/ 0 w 2564130"/>
                <a:gd name="connsiteY4-40" fmla="*/ 569935 h 569935"/>
                <a:gd name="connsiteX0-41" fmla="*/ 0 w 2462530"/>
                <a:gd name="connsiteY0-42" fmla="*/ 576285 h 576285"/>
                <a:gd name="connsiteX1-43" fmla="*/ 543804 w 2462530"/>
                <a:gd name="connsiteY1-44" fmla="*/ 0 h 576285"/>
                <a:gd name="connsiteX2-45" fmla="*/ 2462530 w 2462530"/>
                <a:gd name="connsiteY2-46" fmla="*/ 0 h 576285"/>
                <a:gd name="connsiteX3-47" fmla="*/ 1967621 w 2462530"/>
                <a:gd name="connsiteY3-48" fmla="*/ 562315 h 576285"/>
                <a:gd name="connsiteX4-49" fmla="*/ 0 w 2462530"/>
                <a:gd name="connsiteY4-50" fmla="*/ 576285 h 576285"/>
                <a:gd name="connsiteX0-51" fmla="*/ 0 w 2443480"/>
                <a:gd name="connsiteY0-52" fmla="*/ 576285 h 576285"/>
                <a:gd name="connsiteX1-53" fmla="*/ 524754 w 2443480"/>
                <a:gd name="connsiteY1-54" fmla="*/ 0 h 576285"/>
                <a:gd name="connsiteX2-55" fmla="*/ 2443480 w 2443480"/>
                <a:gd name="connsiteY2-56" fmla="*/ 0 h 576285"/>
                <a:gd name="connsiteX3-57" fmla="*/ 1948571 w 2443480"/>
                <a:gd name="connsiteY3-58" fmla="*/ 562315 h 576285"/>
                <a:gd name="connsiteX4-59" fmla="*/ 0 w 2443480"/>
                <a:gd name="connsiteY4-60" fmla="*/ 576285 h 576285"/>
                <a:gd name="connsiteX0-61" fmla="*/ 0 w 2448242"/>
                <a:gd name="connsiteY0-62" fmla="*/ 576285 h 576285"/>
                <a:gd name="connsiteX1-63" fmla="*/ 529516 w 2448242"/>
                <a:gd name="connsiteY1-64" fmla="*/ 0 h 576285"/>
                <a:gd name="connsiteX2-65" fmla="*/ 2448242 w 2448242"/>
                <a:gd name="connsiteY2-66" fmla="*/ 0 h 576285"/>
                <a:gd name="connsiteX3-67" fmla="*/ 1953333 w 2448242"/>
                <a:gd name="connsiteY3-68" fmla="*/ 562315 h 576285"/>
                <a:gd name="connsiteX4-69" fmla="*/ 0 w 2448242"/>
                <a:gd name="connsiteY4-70" fmla="*/ 576285 h 576285"/>
                <a:gd name="connsiteX0-71" fmla="*/ 0 w 2445067"/>
                <a:gd name="connsiteY0-72" fmla="*/ 569935 h 569935"/>
                <a:gd name="connsiteX1-73" fmla="*/ 526341 w 2445067"/>
                <a:gd name="connsiteY1-74" fmla="*/ 0 h 569935"/>
                <a:gd name="connsiteX2-75" fmla="*/ 2445067 w 2445067"/>
                <a:gd name="connsiteY2-76" fmla="*/ 0 h 569935"/>
                <a:gd name="connsiteX3-77" fmla="*/ 1950158 w 2445067"/>
                <a:gd name="connsiteY3-78" fmla="*/ 562315 h 569935"/>
                <a:gd name="connsiteX4-79" fmla="*/ 0 w 2445067"/>
                <a:gd name="connsiteY4-80" fmla="*/ 569935 h 569935"/>
                <a:gd name="connsiteX0-81" fmla="*/ 0 w 2445067"/>
                <a:gd name="connsiteY0-82" fmla="*/ 569935 h 569935"/>
                <a:gd name="connsiteX1-83" fmla="*/ 1454849 w 2445067"/>
                <a:gd name="connsiteY1-84" fmla="*/ 0 h 569935"/>
                <a:gd name="connsiteX2-85" fmla="*/ 2445067 w 2445067"/>
                <a:gd name="connsiteY2-86" fmla="*/ 0 h 569935"/>
                <a:gd name="connsiteX3-87" fmla="*/ 1950158 w 2445067"/>
                <a:gd name="connsiteY3-88" fmla="*/ 562315 h 569935"/>
                <a:gd name="connsiteX4-89" fmla="*/ 0 w 2445067"/>
                <a:gd name="connsiteY4-90" fmla="*/ 569935 h 569935"/>
                <a:gd name="connsiteX0-91" fmla="*/ 0 w 2445067"/>
                <a:gd name="connsiteY0-92" fmla="*/ 569935 h 569935"/>
                <a:gd name="connsiteX1-93" fmla="*/ 1481378 w 2445067"/>
                <a:gd name="connsiteY1-94" fmla="*/ 0 h 569935"/>
                <a:gd name="connsiteX2-95" fmla="*/ 2445067 w 2445067"/>
                <a:gd name="connsiteY2-96" fmla="*/ 0 h 569935"/>
                <a:gd name="connsiteX3-97" fmla="*/ 1950158 w 2445067"/>
                <a:gd name="connsiteY3-98" fmla="*/ 562315 h 569935"/>
                <a:gd name="connsiteX4-99" fmla="*/ 0 w 2445067"/>
                <a:gd name="connsiteY4-100" fmla="*/ 569935 h 569935"/>
                <a:gd name="connsiteX0-101" fmla="*/ 0 w 2445067"/>
                <a:gd name="connsiteY0-102" fmla="*/ 569935 h 569935"/>
                <a:gd name="connsiteX1-103" fmla="*/ 1481378 w 2445067"/>
                <a:gd name="connsiteY1-104" fmla="*/ 0 h 569935"/>
                <a:gd name="connsiteX2-105" fmla="*/ 2445067 w 2445067"/>
                <a:gd name="connsiteY2-106" fmla="*/ 0 h 569935"/>
                <a:gd name="connsiteX3-107" fmla="*/ 988491 w 2445067"/>
                <a:gd name="connsiteY3-108" fmla="*/ 564696 h 569935"/>
                <a:gd name="connsiteX4-109" fmla="*/ 0 w 2445067"/>
                <a:gd name="connsiteY4-110" fmla="*/ 569935 h 569935"/>
                <a:gd name="connsiteX0-111" fmla="*/ 0 w 1735506"/>
                <a:gd name="connsiteY0-112" fmla="*/ 566249 h 566249"/>
                <a:gd name="connsiteX1-113" fmla="*/ 771817 w 1735506"/>
                <a:gd name="connsiteY1-114" fmla="*/ 0 h 566249"/>
                <a:gd name="connsiteX2-115" fmla="*/ 1735506 w 1735506"/>
                <a:gd name="connsiteY2-116" fmla="*/ 0 h 566249"/>
                <a:gd name="connsiteX3-117" fmla="*/ 278930 w 1735506"/>
                <a:gd name="connsiteY3-118" fmla="*/ 564696 h 566249"/>
                <a:gd name="connsiteX4-119" fmla="*/ 0 w 1735506"/>
                <a:gd name="connsiteY4-120" fmla="*/ 566249 h 566249"/>
                <a:gd name="connsiteX0-121" fmla="*/ 0 w 1735506"/>
                <a:gd name="connsiteY0-122" fmla="*/ 566249 h 566249"/>
                <a:gd name="connsiteX1-123" fmla="*/ 771817 w 1735506"/>
                <a:gd name="connsiteY1-124" fmla="*/ 0 h 566249"/>
                <a:gd name="connsiteX2-125" fmla="*/ 1735506 w 1735506"/>
                <a:gd name="connsiteY2-126" fmla="*/ 0 h 566249"/>
                <a:gd name="connsiteX3-127" fmla="*/ 1037242 w 1735506"/>
                <a:gd name="connsiteY3-128" fmla="*/ 564695 h 566249"/>
                <a:gd name="connsiteX4-129" fmla="*/ 0 w 1735506"/>
                <a:gd name="connsiteY4-130" fmla="*/ 566249 h 566249"/>
                <a:gd name="connsiteX0-131" fmla="*/ 0 w 1735506"/>
                <a:gd name="connsiteY0-132" fmla="*/ 566249 h 572064"/>
                <a:gd name="connsiteX1-133" fmla="*/ 771817 w 1735506"/>
                <a:gd name="connsiteY1-134" fmla="*/ 0 h 572064"/>
                <a:gd name="connsiteX2-135" fmla="*/ 1735506 w 1735506"/>
                <a:gd name="connsiteY2-136" fmla="*/ 0 h 572064"/>
                <a:gd name="connsiteX3-137" fmla="*/ 966828 w 1735506"/>
                <a:gd name="connsiteY3-138" fmla="*/ 572064 h 572064"/>
                <a:gd name="connsiteX4-139" fmla="*/ 0 w 1735506"/>
                <a:gd name="connsiteY4-140" fmla="*/ 566249 h 572064"/>
                <a:gd name="connsiteX0-141" fmla="*/ 0 w 1735506"/>
                <a:gd name="connsiteY0-142" fmla="*/ 566249 h 572064"/>
                <a:gd name="connsiteX1-143" fmla="*/ 771817 w 1735506"/>
                <a:gd name="connsiteY1-144" fmla="*/ 0 h 572064"/>
                <a:gd name="connsiteX2-145" fmla="*/ 1735506 w 1735506"/>
                <a:gd name="connsiteY2-146" fmla="*/ 0 h 572064"/>
                <a:gd name="connsiteX3-147" fmla="*/ 966828 w 1735506"/>
                <a:gd name="connsiteY3-148" fmla="*/ 572064 h 572064"/>
                <a:gd name="connsiteX4-149" fmla="*/ 0 w 1735506"/>
                <a:gd name="connsiteY4-150" fmla="*/ 566249 h 5720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735506" h="572064">
                  <a:moveTo>
                    <a:pt x="0" y="566249"/>
                  </a:moveTo>
                  <a:lnTo>
                    <a:pt x="771817" y="0"/>
                  </a:lnTo>
                  <a:lnTo>
                    <a:pt x="1735506" y="0"/>
                  </a:lnTo>
                  <a:lnTo>
                    <a:pt x="966828" y="572064"/>
                  </a:lnTo>
                  <a:lnTo>
                    <a:pt x="0" y="5662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Parallelogram 2"/>
            <p:cNvSpPr/>
            <p:nvPr/>
          </p:nvSpPr>
          <p:spPr>
            <a:xfrm>
              <a:off x="6880409" y="3"/>
              <a:ext cx="1180691" cy="572063"/>
            </a:xfrm>
            <a:custGeom>
              <a:avLst/>
              <a:gdLst>
                <a:gd name="connsiteX0" fmla="*/ 0 w 2571750"/>
                <a:gd name="connsiteY0" fmla="*/ 569935 h 569935"/>
                <a:gd name="connsiteX1" fmla="*/ 142484 w 2571750"/>
                <a:gd name="connsiteY1" fmla="*/ 0 h 569935"/>
                <a:gd name="connsiteX2" fmla="*/ 2571750 w 2571750"/>
                <a:gd name="connsiteY2" fmla="*/ 0 h 569935"/>
                <a:gd name="connsiteX3" fmla="*/ 2429266 w 2571750"/>
                <a:gd name="connsiteY3" fmla="*/ 569935 h 569935"/>
                <a:gd name="connsiteX4" fmla="*/ 0 w 2571750"/>
                <a:gd name="connsiteY4" fmla="*/ 569935 h 569935"/>
                <a:gd name="connsiteX0-1" fmla="*/ 0 w 2571750"/>
                <a:gd name="connsiteY0-2" fmla="*/ 569935 h 569935"/>
                <a:gd name="connsiteX1-3" fmla="*/ 142484 w 2571750"/>
                <a:gd name="connsiteY1-4" fmla="*/ 0 h 569935"/>
                <a:gd name="connsiteX2-5" fmla="*/ 2571750 w 2571750"/>
                <a:gd name="connsiteY2-6" fmla="*/ 0 h 569935"/>
                <a:gd name="connsiteX3-7" fmla="*/ 2114941 w 2571750"/>
                <a:gd name="connsiteY3-8" fmla="*/ 531835 h 569935"/>
                <a:gd name="connsiteX4-9" fmla="*/ 0 w 2571750"/>
                <a:gd name="connsiteY4-10" fmla="*/ 569935 h 569935"/>
                <a:gd name="connsiteX0-11" fmla="*/ 0 w 2571750"/>
                <a:gd name="connsiteY0-12" fmla="*/ 569935 h 569935"/>
                <a:gd name="connsiteX1-13" fmla="*/ 142484 w 2571750"/>
                <a:gd name="connsiteY1-14" fmla="*/ 0 h 569935"/>
                <a:gd name="connsiteX2-15" fmla="*/ 2571750 w 2571750"/>
                <a:gd name="connsiteY2-16" fmla="*/ 0 h 569935"/>
                <a:gd name="connsiteX3-17" fmla="*/ 2069221 w 2571750"/>
                <a:gd name="connsiteY3-18" fmla="*/ 562315 h 569935"/>
                <a:gd name="connsiteX4-19" fmla="*/ 0 w 2571750"/>
                <a:gd name="connsiteY4-20" fmla="*/ 569935 h 569935"/>
                <a:gd name="connsiteX0-21" fmla="*/ 0 w 2564130"/>
                <a:gd name="connsiteY0-22" fmla="*/ 569935 h 569935"/>
                <a:gd name="connsiteX1-23" fmla="*/ 142484 w 2564130"/>
                <a:gd name="connsiteY1-24" fmla="*/ 0 h 569935"/>
                <a:gd name="connsiteX2-25" fmla="*/ 2564130 w 2564130"/>
                <a:gd name="connsiteY2-26" fmla="*/ 0 h 569935"/>
                <a:gd name="connsiteX3-27" fmla="*/ 2069221 w 2564130"/>
                <a:gd name="connsiteY3-28" fmla="*/ 562315 h 569935"/>
                <a:gd name="connsiteX4-29" fmla="*/ 0 w 2564130"/>
                <a:gd name="connsiteY4-30" fmla="*/ 569935 h 569935"/>
                <a:gd name="connsiteX0-31" fmla="*/ 0 w 2564130"/>
                <a:gd name="connsiteY0-32" fmla="*/ 569935 h 569935"/>
                <a:gd name="connsiteX1-33" fmla="*/ 645404 w 2564130"/>
                <a:gd name="connsiteY1-34" fmla="*/ 0 h 569935"/>
                <a:gd name="connsiteX2-35" fmla="*/ 2564130 w 2564130"/>
                <a:gd name="connsiteY2-36" fmla="*/ 0 h 569935"/>
                <a:gd name="connsiteX3-37" fmla="*/ 2069221 w 2564130"/>
                <a:gd name="connsiteY3-38" fmla="*/ 562315 h 569935"/>
                <a:gd name="connsiteX4-39" fmla="*/ 0 w 2564130"/>
                <a:gd name="connsiteY4-40" fmla="*/ 569935 h 569935"/>
                <a:gd name="connsiteX0-41" fmla="*/ 0 w 2462530"/>
                <a:gd name="connsiteY0-42" fmla="*/ 576285 h 576285"/>
                <a:gd name="connsiteX1-43" fmla="*/ 543804 w 2462530"/>
                <a:gd name="connsiteY1-44" fmla="*/ 0 h 576285"/>
                <a:gd name="connsiteX2-45" fmla="*/ 2462530 w 2462530"/>
                <a:gd name="connsiteY2-46" fmla="*/ 0 h 576285"/>
                <a:gd name="connsiteX3-47" fmla="*/ 1967621 w 2462530"/>
                <a:gd name="connsiteY3-48" fmla="*/ 562315 h 576285"/>
                <a:gd name="connsiteX4-49" fmla="*/ 0 w 2462530"/>
                <a:gd name="connsiteY4-50" fmla="*/ 576285 h 576285"/>
                <a:gd name="connsiteX0-51" fmla="*/ 0 w 2443480"/>
                <a:gd name="connsiteY0-52" fmla="*/ 576285 h 576285"/>
                <a:gd name="connsiteX1-53" fmla="*/ 524754 w 2443480"/>
                <a:gd name="connsiteY1-54" fmla="*/ 0 h 576285"/>
                <a:gd name="connsiteX2-55" fmla="*/ 2443480 w 2443480"/>
                <a:gd name="connsiteY2-56" fmla="*/ 0 h 576285"/>
                <a:gd name="connsiteX3-57" fmla="*/ 1948571 w 2443480"/>
                <a:gd name="connsiteY3-58" fmla="*/ 562315 h 576285"/>
                <a:gd name="connsiteX4-59" fmla="*/ 0 w 2443480"/>
                <a:gd name="connsiteY4-60" fmla="*/ 576285 h 576285"/>
                <a:gd name="connsiteX0-61" fmla="*/ 0 w 2448242"/>
                <a:gd name="connsiteY0-62" fmla="*/ 576285 h 576285"/>
                <a:gd name="connsiteX1-63" fmla="*/ 529516 w 2448242"/>
                <a:gd name="connsiteY1-64" fmla="*/ 0 h 576285"/>
                <a:gd name="connsiteX2-65" fmla="*/ 2448242 w 2448242"/>
                <a:gd name="connsiteY2-66" fmla="*/ 0 h 576285"/>
                <a:gd name="connsiteX3-67" fmla="*/ 1953333 w 2448242"/>
                <a:gd name="connsiteY3-68" fmla="*/ 562315 h 576285"/>
                <a:gd name="connsiteX4-69" fmla="*/ 0 w 2448242"/>
                <a:gd name="connsiteY4-70" fmla="*/ 576285 h 576285"/>
                <a:gd name="connsiteX0-71" fmla="*/ 0 w 2445067"/>
                <a:gd name="connsiteY0-72" fmla="*/ 569935 h 569935"/>
                <a:gd name="connsiteX1-73" fmla="*/ 526341 w 2445067"/>
                <a:gd name="connsiteY1-74" fmla="*/ 0 h 569935"/>
                <a:gd name="connsiteX2-75" fmla="*/ 2445067 w 2445067"/>
                <a:gd name="connsiteY2-76" fmla="*/ 0 h 569935"/>
                <a:gd name="connsiteX3-77" fmla="*/ 1950158 w 2445067"/>
                <a:gd name="connsiteY3-78" fmla="*/ 562315 h 569935"/>
                <a:gd name="connsiteX4-79" fmla="*/ 0 w 2445067"/>
                <a:gd name="connsiteY4-80" fmla="*/ 569935 h 569935"/>
                <a:gd name="connsiteX0-81" fmla="*/ 0 w 2445067"/>
                <a:gd name="connsiteY0-82" fmla="*/ 569935 h 569935"/>
                <a:gd name="connsiteX1-83" fmla="*/ 1454849 w 2445067"/>
                <a:gd name="connsiteY1-84" fmla="*/ 0 h 569935"/>
                <a:gd name="connsiteX2-85" fmla="*/ 2445067 w 2445067"/>
                <a:gd name="connsiteY2-86" fmla="*/ 0 h 569935"/>
                <a:gd name="connsiteX3-87" fmla="*/ 1950158 w 2445067"/>
                <a:gd name="connsiteY3-88" fmla="*/ 562315 h 569935"/>
                <a:gd name="connsiteX4-89" fmla="*/ 0 w 2445067"/>
                <a:gd name="connsiteY4-90" fmla="*/ 569935 h 569935"/>
                <a:gd name="connsiteX0-91" fmla="*/ 0 w 2445067"/>
                <a:gd name="connsiteY0-92" fmla="*/ 569935 h 569935"/>
                <a:gd name="connsiteX1-93" fmla="*/ 1481378 w 2445067"/>
                <a:gd name="connsiteY1-94" fmla="*/ 0 h 569935"/>
                <a:gd name="connsiteX2-95" fmla="*/ 2445067 w 2445067"/>
                <a:gd name="connsiteY2-96" fmla="*/ 0 h 569935"/>
                <a:gd name="connsiteX3-97" fmla="*/ 1950158 w 2445067"/>
                <a:gd name="connsiteY3-98" fmla="*/ 562315 h 569935"/>
                <a:gd name="connsiteX4-99" fmla="*/ 0 w 2445067"/>
                <a:gd name="connsiteY4-100" fmla="*/ 569935 h 569935"/>
                <a:gd name="connsiteX0-101" fmla="*/ 0 w 2445067"/>
                <a:gd name="connsiteY0-102" fmla="*/ 569935 h 569935"/>
                <a:gd name="connsiteX1-103" fmla="*/ 1481378 w 2445067"/>
                <a:gd name="connsiteY1-104" fmla="*/ 0 h 569935"/>
                <a:gd name="connsiteX2-105" fmla="*/ 2445067 w 2445067"/>
                <a:gd name="connsiteY2-106" fmla="*/ 0 h 569935"/>
                <a:gd name="connsiteX3-107" fmla="*/ 988491 w 2445067"/>
                <a:gd name="connsiteY3-108" fmla="*/ 564696 h 569935"/>
                <a:gd name="connsiteX4-109" fmla="*/ 0 w 2445067"/>
                <a:gd name="connsiteY4-110" fmla="*/ 569935 h 569935"/>
                <a:gd name="connsiteX0-111" fmla="*/ 0 w 1735506"/>
                <a:gd name="connsiteY0-112" fmla="*/ 566249 h 566249"/>
                <a:gd name="connsiteX1-113" fmla="*/ 771817 w 1735506"/>
                <a:gd name="connsiteY1-114" fmla="*/ 0 h 566249"/>
                <a:gd name="connsiteX2-115" fmla="*/ 1735506 w 1735506"/>
                <a:gd name="connsiteY2-116" fmla="*/ 0 h 566249"/>
                <a:gd name="connsiteX3-117" fmla="*/ 278930 w 1735506"/>
                <a:gd name="connsiteY3-118" fmla="*/ 564696 h 566249"/>
                <a:gd name="connsiteX4-119" fmla="*/ 0 w 1735506"/>
                <a:gd name="connsiteY4-120" fmla="*/ 566249 h 566249"/>
                <a:gd name="connsiteX0-121" fmla="*/ 0 w 1735506"/>
                <a:gd name="connsiteY0-122" fmla="*/ 566249 h 566249"/>
                <a:gd name="connsiteX1-123" fmla="*/ 771817 w 1735506"/>
                <a:gd name="connsiteY1-124" fmla="*/ 0 h 566249"/>
                <a:gd name="connsiteX2-125" fmla="*/ 1735506 w 1735506"/>
                <a:gd name="connsiteY2-126" fmla="*/ 0 h 566249"/>
                <a:gd name="connsiteX3-127" fmla="*/ 1037242 w 1735506"/>
                <a:gd name="connsiteY3-128" fmla="*/ 564695 h 566249"/>
                <a:gd name="connsiteX4-129" fmla="*/ 0 w 1735506"/>
                <a:gd name="connsiteY4-130" fmla="*/ 566249 h 566249"/>
                <a:gd name="connsiteX0-131" fmla="*/ 0 w 1735506"/>
                <a:gd name="connsiteY0-132" fmla="*/ 566249 h 572064"/>
                <a:gd name="connsiteX1-133" fmla="*/ 771817 w 1735506"/>
                <a:gd name="connsiteY1-134" fmla="*/ 0 h 572064"/>
                <a:gd name="connsiteX2-135" fmla="*/ 1735506 w 1735506"/>
                <a:gd name="connsiteY2-136" fmla="*/ 0 h 572064"/>
                <a:gd name="connsiteX3-137" fmla="*/ 966828 w 1735506"/>
                <a:gd name="connsiteY3-138" fmla="*/ 572064 h 572064"/>
                <a:gd name="connsiteX4-139" fmla="*/ 0 w 1735506"/>
                <a:gd name="connsiteY4-140" fmla="*/ 566249 h 572064"/>
                <a:gd name="connsiteX0-141" fmla="*/ 0 w 1735506"/>
                <a:gd name="connsiteY0-142" fmla="*/ 566249 h 572064"/>
                <a:gd name="connsiteX1-143" fmla="*/ 771817 w 1735506"/>
                <a:gd name="connsiteY1-144" fmla="*/ 0 h 572064"/>
                <a:gd name="connsiteX2-145" fmla="*/ 1735506 w 1735506"/>
                <a:gd name="connsiteY2-146" fmla="*/ 0 h 572064"/>
                <a:gd name="connsiteX3-147" fmla="*/ 966828 w 1735506"/>
                <a:gd name="connsiteY3-148" fmla="*/ 572064 h 572064"/>
                <a:gd name="connsiteX4-149" fmla="*/ 0 w 1735506"/>
                <a:gd name="connsiteY4-150" fmla="*/ 566249 h 5720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735506" h="572064">
                  <a:moveTo>
                    <a:pt x="0" y="566249"/>
                  </a:moveTo>
                  <a:lnTo>
                    <a:pt x="771817" y="0"/>
                  </a:lnTo>
                  <a:lnTo>
                    <a:pt x="1735506" y="0"/>
                  </a:lnTo>
                  <a:lnTo>
                    <a:pt x="966828" y="572064"/>
                  </a:lnTo>
                  <a:lnTo>
                    <a:pt x="0" y="5662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Parallelogram 2"/>
            <p:cNvSpPr/>
            <p:nvPr/>
          </p:nvSpPr>
          <p:spPr>
            <a:xfrm>
              <a:off x="7809011" y="3"/>
              <a:ext cx="1180691" cy="572063"/>
            </a:xfrm>
            <a:custGeom>
              <a:avLst/>
              <a:gdLst>
                <a:gd name="connsiteX0" fmla="*/ 0 w 2571750"/>
                <a:gd name="connsiteY0" fmla="*/ 569935 h 569935"/>
                <a:gd name="connsiteX1" fmla="*/ 142484 w 2571750"/>
                <a:gd name="connsiteY1" fmla="*/ 0 h 569935"/>
                <a:gd name="connsiteX2" fmla="*/ 2571750 w 2571750"/>
                <a:gd name="connsiteY2" fmla="*/ 0 h 569935"/>
                <a:gd name="connsiteX3" fmla="*/ 2429266 w 2571750"/>
                <a:gd name="connsiteY3" fmla="*/ 569935 h 569935"/>
                <a:gd name="connsiteX4" fmla="*/ 0 w 2571750"/>
                <a:gd name="connsiteY4" fmla="*/ 569935 h 569935"/>
                <a:gd name="connsiteX0-1" fmla="*/ 0 w 2571750"/>
                <a:gd name="connsiteY0-2" fmla="*/ 569935 h 569935"/>
                <a:gd name="connsiteX1-3" fmla="*/ 142484 w 2571750"/>
                <a:gd name="connsiteY1-4" fmla="*/ 0 h 569935"/>
                <a:gd name="connsiteX2-5" fmla="*/ 2571750 w 2571750"/>
                <a:gd name="connsiteY2-6" fmla="*/ 0 h 569935"/>
                <a:gd name="connsiteX3-7" fmla="*/ 2114941 w 2571750"/>
                <a:gd name="connsiteY3-8" fmla="*/ 531835 h 569935"/>
                <a:gd name="connsiteX4-9" fmla="*/ 0 w 2571750"/>
                <a:gd name="connsiteY4-10" fmla="*/ 569935 h 569935"/>
                <a:gd name="connsiteX0-11" fmla="*/ 0 w 2571750"/>
                <a:gd name="connsiteY0-12" fmla="*/ 569935 h 569935"/>
                <a:gd name="connsiteX1-13" fmla="*/ 142484 w 2571750"/>
                <a:gd name="connsiteY1-14" fmla="*/ 0 h 569935"/>
                <a:gd name="connsiteX2-15" fmla="*/ 2571750 w 2571750"/>
                <a:gd name="connsiteY2-16" fmla="*/ 0 h 569935"/>
                <a:gd name="connsiteX3-17" fmla="*/ 2069221 w 2571750"/>
                <a:gd name="connsiteY3-18" fmla="*/ 562315 h 569935"/>
                <a:gd name="connsiteX4-19" fmla="*/ 0 w 2571750"/>
                <a:gd name="connsiteY4-20" fmla="*/ 569935 h 569935"/>
                <a:gd name="connsiteX0-21" fmla="*/ 0 w 2564130"/>
                <a:gd name="connsiteY0-22" fmla="*/ 569935 h 569935"/>
                <a:gd name="connsiteX1-23" fmla="*/ 142484 w 2564130"/>
                <a:gd name="connsiteY1-24" fmla="*/ 0 h 569935"/>
                <a:gd name="connsiteX2-25" fmla="*/ 2564130 w 2564130"/>
                <a:gd name="connsiteY2-26" fmla="*/ 0 h 569935"/>
                <a:gd name="connsiteX3-27" fmla="*/ 2069221 w 2564130"/>
                <a:gd name="connsiteY3-28" fmla="*/ 562315 h 569935"/>
                <a:gd name="connsiteX4-29" fmla="*/ 0 w 2564130"/>
                <a:gd name="connsiteY4-30" fmla="*/ 569935 h 569935"/>
                <a:gd name="connsiteX0-31" fmla="*/ 0 w 2564130"/>
                <a:gd name="connsiteY0-32" fmla="*/ 569935 h 569935"/>
                <a:gd name="connsiteX1-33" fmla="*/ 645404 w 2564130"/>
                <a:gd name="connsiteY1-34" fmla="*/ 0 h 569935"/>
                <a:gd name="connsiteX2-35" fmla="*/ 2564130 w 2564130"/>
                <a:gd name="connsiteY2-36" fmla="*/ 0 h 569935"/>
                <a:gd name="connsiteX3-37" fmla="*/ 2069221 w 2564130"/>
                <a:gd name="connsiteY3-38" fmla="*/ 562315 h 569935"/>
                <a:gd name="connsiteX4-39" fmla="*/ 0 w 2564130"/>
                <a:gd name="connsiteY4-40" fmla="*/ 569935 h 569935"/>
                <a:gd name="connsiteX0-41" fmla="*/ 0 w 2462530"/>
                <a:gd name="connsiteY0-42" fmla="*/ 576285 h 576285"/>
                <a:gd name="connsiteX1-43" fmla="*/ 543804 w 2462530"/>
                <a:gd name="connsiteY1-44" fmla="*/ 0 h 576285"/>
                <a:gd name="connsiteX2-45" fmla="*/ 2462530 w 2462530"/>
                <a:gd name="connsiteY2-46" fmla="*/ 0 h 576285"/>
                <a:gd name="connsiteX3-47" fmla="*/ 1967621 w 2462530"/>
                <a:gd name="connsiteY3-48" fmla="*/ 562315 h 576285"/>
                <a:gd name="connsiteX4-49" fmla="*/ 0 w 2462530"/>
                <a:gd name="connsiteY4-50" fmla="*/ 576285 h 576285"/>
                <a:gd name="connsiteX0-51" fmla="*/ 0 w 2443480"/>
                <a:gd name="connsiteY0-52" fmla="*/ 576285 h 576285"/>
                <a:gd name="connsiteX1-53" fmla="*/ 524754 w 2443480"/>
                <a:gd name="connsiteY1-54" fmla="*/ 0 h 576285"/>
                <a:gd name="connsiteX2-55" fmla="*/ 2443480 w 2443480"/>
                <a:gd name="connsiteY2-56" fmla="*/ 0 h 576285"/>
                <a:gd name="connsiteX3-57" fmla="*/ 1948571 w 2443480"/>
                <a:gd name="connsiteY3-58" fmla="*/ 562315 h 576285"/>
                <a:gd name="connsiteX4-59" fmla="*/ 0 w 2443480"/>
                <a:gd name="connsiteY4-60" fmla="*/ 576285 h 576285"/>
                <a:gd name="connsiteX0-61" fmla="*/ 0 w 2448242"/>
                <a:gd name="connsiteY0-62" fmla="*/ 576285 h 576285"/>
                <a:gd name="connsiteX1-63" fmla="*/ 529516 w 2448242"/>
                <a:gd name="connsiteY1-64" fmla="*/ 0 h 576285"/>
                <a:gd name="connsiteX2-65" fmla="*/ 2448242 w 2448242"/>
                <a:gd name="connsiteY2-66" fmla="*/ 0 h 576285"/>
                <a:gd name="connsiteX3-67" fmla="*/ 1953333 w 2448242"/>
                <a:gd name="connsiteY3-68" fmla="*/ 562315 h 576285"/>
                <a:gd name="connsiteX4-69" fmla="*/ 0 w 2448242"/>
                <a:gd name="connsiteY4-70" fmla="*/ 576285 h 576285"/>
                <a:gd name="connsiteX0-71" fmla="*/ 0 w 2445067"/>
                <a:gd name="connsiteY0-72" fmla="*/ 569935 h 569935"/>
                <a:gd name="connsiteX1-73" fmla="*/ 526341 w 2445067"/>
                <a:gd name="connsiteY1-74" fmla="*/ 0 h 569935"/>
                <a:gd name="connsiteX2-75" fmla="*/ 2445067 w 2445067"/>
                <a:gd name="connsiteY2-76" fmla="*/ 0 h 569935"/>
                <a:gd name="connsiteX3-77" fmla="*/ 1950158 w 2445067"/>
                <a:gd name="connsiteY3-78" fmla="*/ 562315 h 569935"/>
                <a:gd name="connsiteX4-79" fmla="*/ 0 w 2445067"/>
                <a:gd name="connsiteY4-80" fmla="*/ 569935 h 569935"/>
                <a:gd name="connsiteX0-81" fmla="*/ 0 w 2445067"/>
                <a:gd name="connsiteY0-82" fmla="*/ 569935 h 569935"/>
                <a:gd name="connsiteX1-83" fmla="*/ 1454849 w 2445067"/>
                <a:gd name="connsiteY1-84" fmla="*/ 0 h 569935"/>
                <a:gd name="connsiteX2-85" fmla="*/ 2445067 w 2445067"/>
                <a:gd name="connsiteY2-86" fmla="*/ 0 h 569935"/>
                <a:gd name="connsiteX3-87" fmla="*/ 1950158 w 2445067"/>
                <a:gd name="connsiteY3-88" fmla="*/ 562315 h 569935"/>
                <a:gd name="connsiteX4-89" fmla="*/ 0 w 2445067"/>
                <a:gd name="connsiteY4-90" fmla="*/ 569935 h 569935"/>
                <a:gd name="connsiteX0-91" fmla="*/ 0 w 2445067"/>
                <a:gd name="connsiteY0-92" fmla="*/ 569935 h 569935"/>
                <a:gd name="connsiteX1-93" fmla="*/ 1481378 w 2445067"/>
                <a:gd name="connsiteY1-94" fmla="*/ 0 h 569935"/>
                <a:gd name="connsiteX2-95" fmla="*/ 2445067 w 2445067"/>
                <a:gd name="connsiteY2-96" fmla="*/ 0 h 569935"/>
                <a:gd name="connsiteX3-97" fmla="*/ 1950158 w 2445067"/>
                <a:gd name="connsiteY3-98" fmla="*/ 562315 h 569935"/>
                <a:gd name="connsiteX4-99" fmla="*/ 0 w 2445067"/>
                <a:gd name="connsiteY4-100" fmla="*/ 569935 h 569935"/>
                <a:gd name="connsiteX0-101" fmla="*/ 0 w 2445067"/>
                <a:gd name="connsiteY0-102" fmla="*/ 569935 h 569935"/>
                <a:gd name="connsiteX1-103" fmla="*/ 1481378 w 2445067"/>
                <a:gd name="connsiteY1-104" fmla="*/ 0 h 569935"/>
                <a:gd name="connsiteX2-105" fmla="*/ 2445067 w 2445067"/>
                <a:gd name="connsiteY2-106" fmla="*/ 0 h 569935"/>
                <a:gd name="connsiteX3-107" fmla="*/ 988491 w 2445067"/>
                <a:gd name="connsiteY3-108" fmla="*/ 564696 h 569935"/>
                <a:gd name="connsiteX4-109" fmla="*/ 0 w 2445067"/>
                <a:gd name="connsiteY4-110" fmla="*/ 569935 h 569935"/>
                <a:gd name="connsiteX0-111" fmla="*/ 0 w 1735506"/>
                <a:gd name="connsiteY0-112" fmla="*/ 566249 h 566249"/>
                <a:gd name="connsiteX1-113" fmla="*/ 771817 w 1735506"/>
                <a:gd name="connsiteY1-114" fmla="*/ 0 h 566249"/>
                <a:gd name="connsiteX2-115" fmla="*/ 1735506 w 1735506"/>
                <a:gd name="connsiteY2-116" fmla="*/ 0 h 566249"/>
                <a:gd name="connsiteX3-117" fmla="*/ 278930 w 1735506"/>
                <a:gd name="connsiteY3-118" fmla="*/ 564696 h 566249"/>
                <a:gd name="connsiteX4-119" fmla="*/ 0 w 1735506"/>
                <a:gd name="connsiteY4-120" fmla="*/ 566249 h 566249"/>
                <a:gd name="connsiteX0-121" fmla="*/ 0 w 1735506"/>
                <a:gd name="connsiteY0-122" fmla="*/ 566249 h 566249"/>
                <a:gd name="connsiteX1-123" fmla="*/ 771817 w 1735506"/>
                <a:gd name="connsiteY1-124" fmla="*/ 0 h 566249"/>
                <a:gd name="connsiteX2-125" fmla="*/ 1735506 w 1735506"/>
                <a:gd name="connsiteY2-126" fmla="*/ 0 h 566249"/>
                <a:gd name="connsiteX3-127" fmla="*/ 1037242 w 1735506"/>
                <a:gd name="connsiteY3-128" fmla="*/ 564695 h 566249"/>
                <a:gd name="connsiteX4-129" fmla="*/ 0 w 1735506"/>
                <a:gd name="connsiteY4-130" fmla="*/ 566249 h 566249"/>
                <a:gd name="connsiteX0-131" fmla="*/ 0 w 1735506"/>
                <a:gd name="connsiteY0-132" fmla="*/ 566249 h 572064"/>
                <a:gd name="connsiteX1-133" fmla="*/ 771817 w 1735506"/>
                <a:gd name="connsiteY1-134" fmla="*/ 0 h 572064"/>
                <a:gd name="connsiteX2-135" fmla="*/ 1735506 w 1735506"/>
                <a:gd name="connsiteY2-136" fmla="*/ 0 h 572064"/>
                <a:gd name="connsiteX3-137" fmla="*/ 966828 w 1735506"/>
                <a:gd name="connsiteY3-138" fmla="*/ 572064 h 572064"/>
                <a:gd name="connsiteX4-139" fmla="*/ 0 w 1735506"/>
                <a:gd name="connsiteY4-140" fmla="*/ 566249 h 572064"/>
                <a:gd name="connsiteX0-141" fmla="*/ 0 w 1735506"/>
                <a:gd name="connsiteY0-142" fmla="*/ 566249 h 572064"/>
                <a:gd name="connsiteX1-143" fmla="*/ 771817 w 1735506"/>
                <a:gd name="connsiteY1-144" fmla="*/ 0 h 572064"/>
                <a:gd name="connsiteX2-145" fmla="*/ 1735506 w 1735506"/>
                <a:gd name="connsiteY2-146" fmla="*/ 0 h 572064"/>
                <a:gd name="connsiteX3-147" fmla="*/ 966828 w 1735506"/>
                <a:gd name="connsiteY3-148" fmla="*/ 572064 h 572064"/>
                <a:gd name="connsiteX4-149" fmla="*/ 0 w 1735506"/>
                <a:gd name="connsiteY4-150" fmla="*/ 566249 h 5720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735506" h="572064">
                  <a:moveTo>
                    <a:pt x="0" y="566249"/>
                  </a:moveTo>
                  <a:lnTo>
                    <a:pt x="771817" y="0"/>
                  </a:lnTo>
                  <a:lnTo>
                    <a:pt x="1735506" y="0"/>
                  </a:lnTo>
                  <a:lnTo>
                    <a:pt x="966828" y="572064"/>
                  </a:lnTo>
                  <a:lnTo>
                    <a:pt x="0" y="5662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6" y="93985"/>
            <a:ext cx="190593" cy="1898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751" y="89558"/>
            <a:ext cx="144000" cy="188038"/>
          </a:xfrm>
          <a:prstGeom prst="rect">
            <a:avLst/>
          </a:prstGeom>
        </p:spPr>
      </p:pic>
      <p:sp>
        <p:nvSpPr>
          <p:cNvPr id="30" name="TextBox 29"/>
          <p:cNvSpPr txBox="1"/>
          <p:nvPr userDrawn="1"/>
        </p:nvSpPr>
        <p:spPr>
          <a:xfrm>
            <a:off x="2179491" y="25263"/>
            <a:ext cx="1537953" cy="336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726440">
              <a:defRPr/>
            </a:pPr>
            <a:r>
              <a:rPr lang="en-AU" sz="795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Ditjen</a:t>
            </a:r>
            <a:r>
              <a:rPr lang="en-AU" sz="795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AU" sz="795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Bina</a:t>
            </a:r>
            <a:r>
              <a:rPr lang="en-AU" sz="795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pPr lvl="0" defTabSz="726440">
              <a:defRPr/>
            </a:pPr>
            <a:r>
              <a:rPr lang="en-AU" sz="795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Pembangunan  Daerah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295871" y="29139"/>
            <a:ext cx="1732703" cy="336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726440">
              <a:defRPr/>
            </a:pPr>
            <a:r>
              <a:rPr kumimoji="0" lang="en-AU" sz="795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Ditjen</a:t>
            </a:r>
            <a:r>
              <a:rPr kumimoji="0" lang="en-AU" sz="795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795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Bina</a:t>
            </a:r>
            <a:r>
              <a:rPr kumimoji="0" lang="en-AU" sz="795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7264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795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Pembangunan</a:t>
            </a:r>
            <a:r>
              <a:rPr kumimoji="0" lang="en-AU" sz="795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795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Daerah</a:t>
            </a: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644" y="6619122"/>
            <a:ext cx="158566" cy="19480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659" y="6637566"/>
            <a:ext cx="204958" cy="157919"/>
          </a:xfrm>
          <a:prstGeom prst="rect">
            <a:avLst/>
          </a:prstGeom>
        </p:spPr>
      </p:pic>
      <p:sp>
        <p:nvSpPr>
          <p:cNvPr id="34" name="TextBox 33"/>
          <p:cNvSpPr txBox="1"/>
          <p:nvPr userDrawn="1"/>
        </p:nvSpPr>
        <p:spPr>
          <a:xfrm>
            <a:off x="10199058" y="6601529"/>
            <a:ext cx="2198667" cy="21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726440">
              <a:defRPr/>
            </a:pPr>
            <a:r>
              <a:rPr lang="en-AU" sz="795" b="1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Ditjen</a:t>
            </a:r>
            <a:r>
              <a:rPr lang="en-AU" sz="795" b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AU" sz="795" b="1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Bina Pembangunan </a:t>
            </a:r>
            <a:r>
              <a:rPr lang="en-AU" sz="795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Daerah</a:t>
            </a:r>
          </a:p>
        </p:txBody>
      </p:sp>
      <p:sp>
        <p:nvSpPr>
          <p:cNvPr id="35" name="TextBox 34"/>
          <p:cNvSpPr txBox="1"/>
          <p:nvPr userDrawn="1"/>
        </p:nvSpPr>
        <p:spPr>
          <a:xfrm>
            <a:off x="8818160" y="6591439"/>
            <a:ext cx="853119" cy="214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7264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795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bina_bangda</a:t>
            </a:r>
            <a:endParaRPr kumimoji="0" lang="en-AU" sz="795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3A34C-22F6-414A-A5EE-1328162F053F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52ADD1-CCD4-4AD2-A638-40FC216E28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3A34C-22F6-414A-A5EE-1328162F053F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52ADD1-CCD4-4AD2-A638-40FC216E28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3A34C-22F6-414A-A5EE-1328162F053F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52ADD1-CCD4-4AD2-A638-40FC216E28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3A34C-22F6-414A-A5EE-1328162F053F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52ADD1-CCD4-4AD2-A638-40FC216E28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3A34C-22F6-414A-A5EE-1328162F053F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52ADD1-CCD4-4AD2-A638-40FC216E28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2.xml"/><Relationship Id="rId7" Type="http://schemas.microsoft.com/office/2007/relationships/hdphoto" Target="../media/hdphoto2.wdp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microsoft.com/office/2007/relationships/hdphoto" Target="../media/hdphoto3.wdp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6" Type="http://schemas.microsoft.com/office/2007/relationships/hdphoto" Target="../media/hdphoto2.wdp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3.xml"/><Relationship Id="rId19" Type="http://schemas.microsoft.com/office/2007/relationships/hdphoto" Target="../media/hdphoto3.wdp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microsoft.com/office/2007/relationships/hdphoto" Target="../media/hdphoto5.wdp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9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0" y="0"/>
            <a:ext cx="12190053" cy="2771091"/>
            <a:chOff x="0" y="0"/>
            <a:chExt cx="12190053" cy="277109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19" t="-248" r="19762" b="49002"/>
            <a:stretch>
              <a:fillRect/>
            </a:stretch>
          </p:blipFill>
          <p:spPr>
            <a:xfrm flipH="1">
              <a:off x="6927750" y="11125"/>
              <a:ext cx="5262303" cy="275996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2" t="-426" r="19762" b="49001"/>
            <a:stretch>
              <a:fillRect/>
            </a:stretch>
          </p:blipFill>
          <p:spPr>
            <a:xfrm>
              <a:off x="0" y="0"/>
              <a:ext cx="6897277" cy="2751735"/>
            </a:xfrm>
            <a:prstGeom prst="rect">
              <a:avLst/>
            </a:prstGeom>
          </p:spPr>
        </p:pic>
      </p:grpSp>
      <p:pic>
        <p:nvPicPr>
          <p:cNvPr id="39" name="Picture 38"/>
          <p:cNvPicPr/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1" b="100000" l="513" r="100000">
                        <a14:foregroundMark x1="17949" y1="61265" x2="21538" y2="67984"/>
                        <a14:foregroundMark x1="33333" y1="46245" x2="48718" y2="53755"/>
                        <a14:foregroundMark x1="67179" y1="48221" x2="76410" y2="47826"/>
                        <a14:foregroundMark x1="72821" y1="43874" x2="54872" y2="54545"/>
                        <a14:foregroundMark x1="8718" y1="45455" x2="8205" y2="50198"/>
                        <a14:foregroundMark x1="10256" y1="26482" x2="13846" y2="32016"/>
                        <a14:foregroundMark x1="19487" y1="16996" x2="27692" y2="15415"/>
                        <a14:foregroundMark x1="30256" y1="44269" x2="37949" y2="557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877" y="104072"/>
            <a:ext cx="690330" cy="8481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1947" y="-31983"/>
            <a:ext cx="12190053" cy="2771091"/>
            <a:chOff x="0" y="0"/>
            <a:chExt cx="12190053" cy="277109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19" t="-248" r="19762" b="49002"/>
            <a:stretch>
              <a:fillRect/>
            </a:stretch>
          </p:blipFill>
          <p:spPr>
            <a:xfrm flipH="1">
              <a:off x="6927750" y="11125"/>
              <a:ext cx="5262303" cy="275996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2" t="-426" r="19762" b="49001"/>
            <a:stretch>
              <a:fillRect/>
            </a:stretch>
          </p:blipFill>
          <p:spPr>
            <a:xfrm>
              <a:off x="0" y="0"/>
              <a:ext cx="6897277" cy="2751735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 userDrawn="1"/>
        </p:nvSpPr>
        <p:spPr>
          <a:xfrm>
            <a:off x="0" y="0"/>
            <a:ext cx="4717143" cy="6858000"/>
          </a:xfrm>
          <a:prstGeom prst="rect">
            <a:avLst/>
          </a:prstGeom>
          <a:solidFill>
            <a:srgbClr val="1F7398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7398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 rot="10800000">
            <a:off x="3265713" y="6666580"/>
            <a:ext cx="8926286" cy="205932"/>
            <a:chOff x="217714" y="-13117"/>
            <a:chExt cx="10523997" cy="325375"/>
          </a:xfrm>
        </p:grpSpPr>
        <p:sp>
          <p:nvSpPr>
            <p:cNvPr id="5" name="Freeform 60"/>
            <p:cNvSpPr/>
            <p:nvPr/>
          </p:nvSpPr>
          <p:spPr>
            <a:xfrm flipH="1" flipV="1">
              <a:off x="217714" y="53245"/>
              <a:ext cx="10418536" cy="259013"/>
            </a:xfrm>
            <a:custGeom>
              <a:avLst/>
              <a:gdLst>
                <a:gd name="connsiteX0" fmla="*/ 2474672 w 2474672"/>
                <a:gd name="connsiteY0" fmla="*/ 0 h 292554"/>
                <a:gd name="connsiteX1" fmla="*/ 2169611 w 2474672"/>
                <a:gd name="connsiteY1" fmla="*/ 292554 h 292554"/>
                <a:gd name="connsiteX2" fmla="*/ 0 w 2474672"/>
                <a:gd name="connsiteY2" fmla="*/ 292554 h 292554"/>
                <a:gd name="connsiteX3" fmla="*/ 199806 w 2474672"/>
                <a:gd name="connsiteY3" fmla="*/ 6275 h 292554"/>
                <a:gd name="connsiteX0-1" fmla="*/ 2474672 w 2474672"/>
                <a:gd name="connsiteY0-2" fmla="*/ 0 h 319150"/>
                <a:gd name="connsiteX1-3" fmla="*/ 2317792 w 2474672"/>
                <a:gd name="connsiteY1-4" fmla="*/ 319150 h 319150"/>
                <a:gd name="connsiteX2-5" fmla="*/ 0 w 2474672"/>
                <a:gd name="connsiteY2-6" fmla="*/ 292554 h 319150"/>
                <a:gd name="connsiteX3-7" fmla="*/ 199806 w 2474672"/>
                <a:gd name="connsiteY3-8" fmla="*/ 6275 h 319150"/>
                <a:gd name="connsiteX4" fmla="*/ 2474672 w 2474672"/>
                <a:gd name="connsiteY4" fmla="*/ 0 h 319150"/>
                <a:gd name="connsiteX0-9" fmla="*/ 2446297 w 2446297"/>
                <a:gd name="connsiteY0-10" fmla="*/ 0 h 319150"/>
                <a:gd name="connsiteX1-11" fmla="*/ 2317792 w 2446297"/>
                <a:gd name="connsiteY1-12" fmla="*/ 319150 h 319150"/>
                <a:gd name="connsiteX2-13" fmla="*/ 0 w 2446297"/>
                <a:gd name="connsiteY2-14" fmla="*/ 292554 h 319150"/>
                <a:gd name="connsiteX3-15" fmla="*/ 199806 w 2446297"/>
                <a:gd name="connsiteY3-16" fmla="*/ 6275 h 319150"/>
                <a:gd name="connsiteX4-17" fmla="*/ 2446297 w 2446297"/>
                <a:gd name="connsiteY4-18" fmla="*/ 0 h 319150"/>
                <a:gd name="connsiteX0-19" fmla="*/ 2364324 w 2364324"/>
                <a:gd name="connsiteY0-20" fmla="*/ 0 h 319150"/>
                <a:gd name="connsiteX1-21" fmla="*/ 2235819 w 2364324"/>
                <a:gd name="connsiteY1-22" fmla="*/ 319150 h 319150"/>
                <a:gd name="connsiteX2-23" fmla="*/ 0 w 2364324"/>
                <a:gd name="connsiteY2-24" fmla="*/ 305852 h 319150"/>
                <a:gd name="connsiteX3-25" fmla="*/ 117833 w 2364324"/>
                <a:gd name="connsiteY3-26" fmla="*/ 6275 h 319150"/>
                <a:gd name="connsiteX4-27" fmla="*/ 2364324 w 2364324"/>
                <a:gd name="connsiteY4-28" fmla="*/ 0 h 319150"/>
                <a:gd name="connsiteX0-29" fmla="*/ 2364324 w 2364324"/>
                <a:gd name="connsiteY0-30" fmla="*/ 0 h 319150"/>
                <a:gd name="connsiteX1-31" fmla="*/ 2242125 w 2364324"/>
                <a:gd name="connsiteY1-32" fmla="*/ 319150 h 319150"/>
                <a:gd name="connsiteX2-33" fmla="*/ 0 w 2364324"/>
                <a:gd name="connsiteY2-34" fmla="*/ 305852 h 319150"/>
                <a:gd name="connsiteX3-35" fmla="*/ 117833 w 2364324"/>
                <a:gd name="connsiteY3-36" fmla="*/ 6275 h 319150"/>
                <a:gd name="connsiteX4-37" fmla="*/ 2364324 w 2364324"/>
                <a:gd name="connsiteY4-38" fmla="*/ 0 h 319150"/>
                <a:gd name="connsiteX0-39" fmla="*/ 2364324 w 2364324"/>
                <a:gd name="connsiteY0-40" fmla="*/ 0 h 319150"/>
                <a:gd name="connsiteX1-41" fmla="*/ 2248431 w 2364324"/>
                <a:gd name="connsiteY1-42" fmla="*/ 319150 h 319150"/>
                <a:gd name="connsiteX2-43" fmla="*/ 0 w 2364324"/>
                <a:gd name="connsiteY2-44" fmla="*/ 305852 h 319150"/>
                <a:gd name="connsiteX3-45" fmla="*/ 117833 w 2364324"/>
                <a:gd name="connsiteY3-46" fmla="*/ 6275 h 319150"/>
                <a:gd name="connsiteX4-47" fmla="*/ 2364324 w 2364324"/>
                <a:gd name="connsiteY4-48" fmla="*/ 0 h 319150"/>
                <a:gd name="connsiteX0-49" fmla="*/ 2364324 w 2364324"/>
                <a:gd name="connsiteY0-50" fmla="*/ 0 h 312500"/>
                <a:gd name="connsiteX1-51" fmla="*/ 2259466 w 2364324"/>
                <a:gd name="connsiteY1-52" fmla="*/ 312500 h 312500"/>
                <a:gd name="connsiteX2-53" fmla="*/ 0 w 2364324"/>
                <a:gd name="connsiteY2-54" fmla="*/ 305852 h 312500"/>
                <a:gd name="connsiteX3-55" fmla="*/ 117833 w 2364324"/>
                <a:gd name="connsiteY3-56" fmla="*/ 6275 h 312500"/>
                <a:gd name="connsiteX4-57" fmla="*/ 2364324 w 2364324"/>
                <a:gd name="connsiteY4-58" fmla="*/ 0 h 312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17" y="connsiteY4-18"/>
                </a:cxn>
              </a:cxnLst>
              <a:rect l="l" t="t" r="r" b="b"/>
              <a:pathLst>
                <a:path w="2364324" h="312500">
                  <a:moveTo>
                    <a:pt x="2364324" y="0"/>
                  </a:moveTo>
                  <a:lnTo>
                    <a:pt x="2259466" y="312500"/>
                  </a:lnTo>
                  <a:lnTo>
                    <a:pt x="0" y="305852"/>
                  </a:lnTo>
                  <a:lnTo>
                    <a:pt x="117833" y="6275"/>
                  </a:lnTo>
                  <a:lnTo>
                    <a:pt x="2364324" y="0"/>
                  </a:lnTo>
                  <a:close/>
                </a:path>
              </a:pathLst>
            </a:custGeom>
            <a:solidFill>
              <a:srgbClr val="B7472A">
                <a:alpha val="4392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670" dirty="0"/>
            </a:p>
          </p:txBody>
        </p:sp>
        <p:grpSp>
          <p:nvGrpSpPr>
            <p:cNvPr id="6" name="Group 5"/>
            <p:cNvGrpSpPr/>
            <p:nvPr userDrawn="1"/>
          </p:nvGrpSpPr>
          <p:grpSpPr>
            <a:xfrm>
              <a:off x="246041" y="-13117"/>
              <a:ext cx="10495670" cy="253024"/>
              <a:chOff x="4659275" y="-13381"/>
              <a:chExt cx="7142941" cy="224937"/>
            </a:xfrm>
            <a:solidFill>
              <a:srgbClr val="B7472A"/>
            </a:solidFill>
          </p:grpSpPr>
          <p:sp>
            <p:nvSpPr>
              <p:cNvPr id="7" name="Freeform 60"/>
              <p:cNvSpPr/>
              <p:nvPr/>
            </p:nvSpPr>
            <p:spPr>
              <a:xfrm flipH="1" flipV="1">
                <a:off x="4659275" y="-12280"/>
                <a:ext cx="7142941" cy="223836"/>
              </a:xfrm>
              <a:custGeom>
                <a:avLst/>
                <a:gdLst>
                  <a:gd name="connsiteX0" fmla="*/ 2474672 w 2474672"/>
                  <a:gd name="connsiteY0" fmla="*/ 0 h 292554"/>
                  <a:gd name="connsiteX1" fmla="*/ 2169611 w 2474672"/>
                  <a:gd name="connsiteY1" fmla="*/ 292554 h 292554"/>
                  <a:gd name="connsiteX2" fmla="*/ 0 w 2474672"/>
                  <a:gd name="connsiteY2" fmla="*/ 292554 h 292554"/>
                  <a:gd name="connsiteX3" fmla="*/ 199806 w 2474672"/>
                  <a:gd name="connsiteY3" fmla="*/ 6275 h 292554"/>
                  <a:gd name="connsiteX0-1" fmla="*/ 2474672 w 2474672"/>
                  <a:gd name="connsiteY0-2" fmla="*/ 0 h 319150"/>
                  <a:gd name="connsiteX1-3" fmla="*/ 2317792 w 2474672"/>
                  <a:gd name="connsiteY1-4" fmla="*/ 319150 h 319150"/>
                  <a:gd name="connsiteX2-5" fmla="*/ 0 w 2474672"/>
                  <a:gd name="connsiteY2-6" fmla="*/ 292554 h 319150"/>
                  <a:gd name="connsiteX3-7" fmla="*/ 199806 w 2474672"/>
                  <a:gd name="connsiteY3-8" fmla="*/ 6275 h 319150"/>
                  <a:gd name="connsiteX4" fmla="*/ 2474672 w 2474672"/>
                  <a:gd name="connsiteY4" fmla="*/ 0 h 319150"/>
                  <a:gd name="connsiteX0-9" fmla="*/ 2446297 w 2446297"/>
                  <a:gd name="connsiteY0-10" fmla="*/ 0 h 319150"/>
                  <a:gd name="connsiteX1-11" fmla="*/ 2317792 w 2446297"/>
                  <a:gd name="connsiteY1-12" fmla="*/ 319150 h 319150"/>
                  <a:gd name="connsiteX2-13" fmla="*/ 0 w 2446297"/>
                  <a:gd name="connsiteY2-14" fmla="*/ 292554 h 319150"/>
                  <a:gd name="connsiteX3-15" fmla="*/ 199806 w 2446297"/>
                  <a:gd name="connsiteY3-16" fmla="*/ 6275 h 319150"/>
                  <a:gd name="connsiteX4-17" fmla="*/ 2446297 w 2446297"/>
                  <a:gd name="connsiteY4-18" fmla="*/ 0 h 319150"/>
                  <a:gd name="connsiteX0-19" fmla="*/ 2364324 w 2364324"/>
                  <a:gd name="connsiteY0-20" fmla="*/ 0 h 319150"/>
                  <a:gd name="connsiteX1-21" fmla="*/ 2235819 w 2364324"/>
                  <a:gd name="connsiteY1-22" fmla="*/ 319150 h 319150"/>
                  <a:gd name="connsiteX2-23" fmla="*/ 0 w 2364324"/>
                  <a:gd name="connsiteY2-24" fmla="*/ 305852 h 319150"/>
                  <a:gd name="connsiteX3-25" fmla="*/ 117833 w 2364324"/>
                  <a:gd name="connsiteY3-26" fmla="*/ 6275 h 319150"/>
                  <a:gd name="connsiteX4-27" fmla="*/ 2364324 w 2364324"/>
                  <a:gd name="connsiteY4-28" fmla="*/ 0 h 319150"/>
                  <a:gd name="connsiteX0-29" fmla="*/ 2364324 w 2364324"/>
                  <a:gd name="connsiteY0-30" fmla="*/ 0 h 319150"/>
                  <a:gd name="connsiteX1-31" fmla="*/ 2242125 w 2364324"/>
                  <a:gd name="connsiteY1-32" fmla="*/ 319150 h 319150"/>
                  <a:gd name="connsiteX2-33" fmla="*/ 0 w 2364324"/>
                  <a:gd name="connsiteY2-34" fmla="*/ 305852 h 319150"/>
                  <a:gd name="connsiteX3-35" fmla="*/ 117833 w 2364324"/>
                  <a:gd name="connsiteY3-36" fmla="*/ 6275 h 319150"/>
                  <a:gd name="connsiteX4-37" fmla="*/ 2364324 w 2364324"/>
                  <a:gd name="connsiteY4-38" fmla="*/ 0 h 319150"/>
                  <a:gd name="connsiteX0-39" fmla="*/ 2364324 w 2364324"/>
                  <a:gd name="connsiteY0-40" fmla="*/ 0 h 319150"/>
                  <a:gd name="connsiteX1-41" fmla="*/ 2248431 w 2364324"/>
                  <a:gd name="connsiteY1-42" fmla="*/ 319150 h 319150"/>
                  <a:gd name="connsiteX2-43" fmla="*/ 0 w 2364324"/>
                  <a:gd name="connsiteY2-44" fmla="*/ 305852 h 319150"/>
                  <a:gd name="connsiteX3-45" fmla="*/ 117833 w 2364324"/>
                  <a:gd name="connsiteY3-46" fmla="*/ 6275 h 319150"/>
                  <a:gd name="connsiteX4-47" fmla="*/ 2364324 w 2364324"/>
                  <a:gd name="connsiteY4-48" fmla="*/ 0 h 319150"/>
                  <a:gd name="connsiteX0-49" fmla="*/ 2364324 w 2364324"/>
                  <a:gd name="connsiteY0-50" fmla="*/ 0 h 312500"/>
                  <a:gd name="connsiteX1-51" fmla="*/ 2259466 w 2364324"/>
                  <a:gd name="connsiteY1-52" fmla="*/ 312500 h 312500"/>
                  <a:gd name="connsiteX2-53" fmla="*/ 0 w 2364324"/>
                  <a:gd name="connsiteY2-54" fmla="*/ 305852 h 312500"/>
                  <a:gd name="connsiteX3-55" fmla="*/ 117833 w 2364324"/>
                  <a:gd name="connsiteY3-56" fmla="*/ 6275 h 312500"/>
                  <a:gd name="connsiteX4-57" fmla="*/ 2364324 w 2364324"/>
                  <a:gd name="connsiteY4-58" fmla="*/ 0 h 3125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17" y="connsiteY4-18"/>
                  </a:cxn>
                </a:cxnLst>
                <a:rect l="l" t="t" r="r" b="b"/>
                <a:pathLst>
                  <a:path w="2364324" h="312500">
                    <a:moveTo>
                      <a:pt x="2364324" y="0"/>
                    </a:moveTo>
                    <a:lnTo>
                      <a:pt x="2259466" y="312500"/>
                    </a:lnTo>
                    <a:lnTo>
                      <a:pt x="0" y="305852"/>
                    </a:lnTo>
                    <a:lnTo>
                      <a:pt x="117833" y="6275"/>
                    </a:lnTo>
                    <a:lnTo>
                      <a:pt x="2364324" y="0"/>
                    </a:lnTo>
                    <a:close/>
                  </a:path>
                </a:pathLst>
              </a:custGeom>
              <a:solidFill>
                <a:srgbClr val="29D4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670" dirty="0"/>
              </a:p>
            </p:txBody>
          </p:sp>
          <p:sp>
            <p:nvSpPr>
              <p:cNvPr id="8" name="Freeform 73"/>
              <p:cNvSpPr/>
              <p:nvPr/>
            </p:nvSpPr>
            <p:spPr>
              <a:xfrm flipH="1">
                <a:off x="4678255" y="-13381"/>
                <a:ext cx="328188" cy="222784"/>
              </a:xfrm>
              <a:custGeom>
                <a:avLst/>
                <a:gdLst>
                  <a:gd name="connsiteX0" fmla="*/ 0 w 438601"/>
                  <a:gd name="connsiteY0" fmla="*/ 0 h 432239"/>
                  <a:gd name="connsiteX1" fmla="*/ 0 w 438601"/>
                  <a:gd name="connsiteY1" fmla="*/ 432239 h 432239"/>
                  <a:gd name="connsiteX2" fmla="*/ 438601 w 438601"/>
                  <a:gd name="connsiteY2" fmla="*/ 432239 h 432239"/>
                  <a:gd name="connsiteX0-1" fmla="*/ 0 w 438601"/>
                  <a:gd name="connsiteY0-2" fmla="*/ 0 h 432239"/>
                  <a:gd name="connsiteX1-3" fmla="*/ 213128 w 438601"/>
                  <a:gd name="connsiteY1-4" fmla="*/ 432239 h 432239"/>
                  <a:gd name="connsiteX2-5" fmla="*/ 438601 w 438601"/>
                  <a:gd name="connsiteY2-6" fmla="*/ 432239 h 432239"/>
                  <a:gd name="connsiteX3" fmla="*/ 0 w 438601"/>
                  <a:gd name="connsiteY3" fmla="*/ 0 h 432239"/>
                  <a:gd name="connsiteX0-7" fmla="*/ 0 w 448582"/>
                  <a:gd name="connsiteY0-8" fmla="*/ 0 h 461196"/>
                  <a:gd name="connsiteX1-9" fmla="*/ 223109 w 448582"/>
                  <a:gd name="connsiteY1-10" fmla="*/ 461196 h 461196"/>
                  <a:gd name="connsiteX2-11" fmla="*/ 448582 w 448582"/>
                  <a:gd name="connsiteY2-12" fmla="*/ 461196 h 461196"/>
                  <a:gd name="connsiteX3-13" fmla="*/ 0 w 448582"/>
                  <a:gd name="connsiteY3-14" fmla="*/ 0 h 461196"/>
                  <a:gd name="connsiteX0-15" fmla="*/ 0 w 458563"/>
                  <a:gd name="connsiteY0-16" fmla="*/ 0 h 451544"/>
                  <a:gd name="connsiteX1-17" fmla="*/ 233090 w 458563"/>
                  <a:gd name="connsiteY1-18" fmla="*/ 451544 h 451544"/>
                  <a:gd name="connsiteX2-19" fmla="*/ 458563 w 458563"/>
                  <a:gd name="connsiteY2-20" fmla="*/ 451544 h 451544"/>
                  <a:gd name="connsiteX3-21" fmla="*/ 0 w 458563"/>
                  <a:gd name="connsiteY3-22" fmla="*/ 0 h 4515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13" y="connsiteY3-14"/>
                  </a:cxn>
                </a:cxnLst>
                <a:rect l="l" t="t" r="r" b="b"/>
                <a:pathLst>
                  <a:path w="458563" h="451544">
                    <a:moveTo>
                      <a:pt x="0" y="0"/>
                    </a:moveTo>
                    <a:lnTo>
                      <a:pt x="233090" y="451544"/>
                    </a:lnTo>
                    <a:lnTo>
                      <a:pt x="458563" y="45154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670"/>
              </a:p>
            </p:txBody>
          </p:sp>
        </p:grpSp>
      </p:grpSp>
      <p:grpSp>
        <p:nvGrpSpPr>
          <p:cNvPr id="12" name="Group 11"/>
          <p:cNvGrpSpPr/>
          <p:nvPr userDrawn="1"/>
        </p:nvGrpSpPr>
        <p:grpSpPr>
          <a:xfrm>
            <a:off x="217715" y="-13116"/>
            <a:ext cx="9450160" cy="232191"/>
            <a:chOff x="217714" y="-13117"/>
            <a:chExt cx="10523997" cy="323600"/>
          </a:xfrm>
        </p:grpSpPr>
        <p:sp>
          <p:nvSpPr>
            <p:cNvPr id="13" name="Freeform 60"/>
            <p:cNvSpPr/>
            <p:nvPr/>
          </p:nvSpPr>
          <p:spPr>
            <a:xfrm flipH="1" flipV="1">
              <a:off x="217714" y="51470"/>
              <a:ext cx="10418536" cy="259013"/>
            </a:xfrm>
            <a:custGeom>
              <a:avLst/>
              <a:gdLst>
                <a:gd name="connsiteX0" fmla="*/ 2474672 w 2474672"/>
                <a:gd name="connsiteY0" fmla="*/ 0 h 292554"/>
                <a:gd name="connsiteX1" fmla="*/ 2169611 w 2474672"/>
                <a:gd name="connsiteY1" fmla="*/ 292554 h 292554"/>
                <a:gd name="connsiteX2" fmla="*/ 0 w 2474672"/>
                <a:gd name="connsiteY2" fmla="*/ 292554 h 292554"/>
                <a:gd name="connsiteX3" fmla="*/ 199806 w 2474672"/>
                <a:gd name="connsiteY3" fmla="*/ 6275 h 292554"/>
                <a:gd name="connsiteX0-1" fmla="*/ 2474672 w 2474672"/>
                <a:gd name="connsiteY0-2" fmla="*/ 0 h 319150"/>
                <a:gd name="connsiteX1-3" fmla="*/ 2317792 w 2474672"/>
                <a:gd name="connsiteY1-4" fmla="*/ 319150 h 319150"/>
                <a:gd name="connsiteX2-5" fmla="*/ 0 w 2474672"/>
                <a:gd name="connsiteY2-6" fmla="*/ 292554 h 319150"/>
                <a:gd name="connsiteX3-7" fmla="*/ 199806 w 2474672"/>
                <a:gd name="connsiteY3-8" fmla="*/ 6275 h 319150"/>
                <a:gd name="connsiteX4" fmla="*/ 2474672 w 2474672"/>
                <a:gd name="connsiteY4" fmla="*/ 0 h 319150"/>
                <a:gd name="connsiteX0-9" fmla="*/ 2446297 w 2446297"/>
                <a:gd name="connsiteY0-10" fmla="*/ 0 h 319150"/>
                <a:gd name="connsiteX1-11" fmla="*/ 2317792 w 2446297"/>
                <a:gd name="connsiteY1-12" fmla="*/ 319150 h 319150"/>
                <a:gd name="connsiteX2-13" fmla="*/ 0 w 2446297"/>
                <a:gd name="connsiteY2-14" fmla="*/ 292554 h 319150"/>
                <a:gd name="connsiteX3-15" fmla="*/ 199806 w 2446297"/>
                <a:gd name="connsiteY3-16" fmla="*/ 6275 h 319150"/>
                <a:gd name="connsiteX4-17" fmla="*/ 2446297 w 2446297"/>
                <a:gd name="connsiteY4-18" fmla="*/ 0 h 319150"/>
                <a:gd name="connsiteX0-19" fmla="*/ 2364324 w 2364324"/>
                <a:gd name="connsiteY0-20" fmla="*/ 0 h 319150"/>
                <a:gd name="connsiteX1-21" fmla="*/ 2235819 w 2364324"/>
                <a:gd name="connsiteY1-22" fmla="*/ 319150 h 319150"/>
                <a:gd name="connsiteX2-23" fmla="*/ 0 w 2364324"/>
                <a:gd name="connsiteY2-24" fmla="*/ 305852 h 319150"/>
                <a:gd name="connsiteX3-25" fmla="*/ 117833 w 2364324"/>
                <a:gd name="connsiteY3-26" fmla="*/ 6275 h 319150"/>
                <a:gd name="connsiteX4-27" fmla="*/ 2364324 w 2364324"/>
                <a:gd name="connsiteY4-28" fmla="*/ 0 h 319150"/>
                <a:gd name="connsiteX0-29" fmla="*/ 2364324 w 2364324"/>
                <a:gd name="connsiteY0-30" fmla="*/ 0 h 319150"/>
                <a:gd name="connsiteX1-31" fmla="*/ 2242125 w 2364324"/>
                <a:gd name="connsiteY1-32" fmla="*/ 319150 h 319150"/>
                <a:gd name="connsiteX2-33" fmla="*/ 0 w 2364324"/>
                <a:gd name="connsiteY2-34" fmla="*/ 305852 h 319150"/>
                <a:gd name="connsiteX3-35" fmla="*/ 117833 w 2364324"/>
                <a:gd name="connsiteY3-36" fmla="*/ 6275 h 319150"/>
                <a:gd name="connsiteX4-37" fmla="*/ 2364324 w 2364324"/>
                <a:gd name="connsiteY4-38" fmla="*/ 0 h 319150"/>
                <a:gd name="connsiteX0-39" fmla="*/ 2364324 w 2364324"/>
                <a:gd name="connsiteY0-40" fmla="*/ 0 h 319150"/>
                <a:gd name="connsiteX1-41" fmla="*/ 2248431 w 2364324"/>
                <a:gd name="connsiteY1-42" fmla="*/ 319150 h 319150"/>
                <a:gd name="connsiteX2-43" fmla="*/ 0 w 2364324"/>
                <a:gd name="connsiteY2-44" fmla="*/ 305852 h 319150"/>
                <a:gd name="connsiteX3-45" fmla="*/ 117833 w 2364324"/>
                <a:gd name="connsiteY3-46" fmla="*/ 6275 h 319150"/>
                <a:gd name="connsiteX4-47" fmla="*/ 2364324 w 2364324"/>
                <a:gd name="connsiteY4-48" fmla="*/ 0 h 319150"/>
                <a:gd name="connsiteX0-49" fmla="*/ 2364324 w 2364324"/>
                <a:gd name="connsiteY0-50" fmla="*/ 0 h 312500"/>
                <a:gd name="connsiteX1-51" fmla="*/ 2259466 w 2364324"/>
                <a:gd name="connsiteY1-52" fmla="*/ 312500 h 312500"/>
                <a:gd name="connsiteX2-53" fmla="*/ 0 w 2364324"/>
                <a:gd name="connsiteY2-54" fmla="*/ 305852 h 312500"/>
                <a:gd name="connsiteX3-55" fmla="*/ 117833 w 2364324"/>
                <a:gd name="connsiteY3-56" fmla="*/ 6275 h 312500"/>
                <a:gd name="connsiteX4-57" fmla="*/ 2364324 w 2364324"/>
                <a:gd name="connsiteY4-58" fmla="*/ 0 h 312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17" y="connsiteY4-18"/>
                </a:cxn>
              </a:cxnLst>
              <a:rect l="l" t="t" r="r" b="b"/>
              <a:pathLst>
                <a:path w="2364324" h="312500">
                  <a:moveTo>
                    <a:pt x="2364324" y="0"/>
                  </a:moveTo>
                  <a:lnTo>
                    <a:pt x="2259466" y="312500"/>
                  </a:lnTo>
                  <a:lnTo>
                    <a:pt x="0" y="305852"/>
                  </a:lnTo>
                  <a:lnTo>
                    <a:pt x="117833" y="6275"/>
                  </a:lnTo>
                  <a:lnTo>
                    <a:pt x="2364324" y="0"/>
                  </a:lnTo>
                  <a:close/>
                </a:path>
              </a:pathLst>
            </a:custGeom>
            <a:solidFill>
              <a:srgbClr val="B7472A">
                <a:alpha val="4392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670" dirty="0"/>
            </a:p>
          </p:txBody>
        </p:sp>
        <p:grpSp>
          <p:nvGrpSpPr>
            <p:cNvPr id="14" name="Group 13"/>
            <p:cNvGrpSpPr/>
            <p:nvPr userDrawn="1"/>
          </p:nvGrpSpPr>
          <p:grpSpPr>
            <a:xfrm>
              <a:off x="246041" y="-13117"/>
              <a:ext cx="10495670" cy="253024"/>
              <a:chOff x="4659275" y="-13381"/>
              <a:chExt cx="7142941" cy="224937"/>
            </a:xfrm>
            <a:solidFill>
              <a:srgbClr val="B7472A"/>
            </a:solidFill>
          </p:grpSpPr>
          <p:sp>
            <p:nvSpPr>
              <p:cNvPr id="15" name="Freeform 60"/>
              <p:cNvSpPr/>
              <p:nvPr/>
            </p:nvSpPr>
            <p:spPr>
              <a:xfrm flipH="1" flipV="1">
                <a:off x="4659275" y="-12280"/>
                <a:ext cx="7142941" cy="223836"/>
              </a:xfrm>
              <a:custGeom>
                <a:avLst/>
                <a:gdLst>
                  <a:gd name="connsiteX0" fmla="*/ 2474672 w 2474672"/>
                  <a:gd name="connsiteY0" fmla="*/ 0 h 292554"/>
                  <a:gd name="connsiteX1" fmla="*/ 2169611 w 2474672"/>
                  <a:gd name="connsiteY1" fmla="*/ 292554 h 292554"/>
                  <a:gd name="connsiteX2" fmla="*/ 0 w 2474672"/>
                  <a:gd name="connsiteY2" fmla="*/ 292554 h 292554"/>
                  <a:gd name="connsiteX3" fmla="*/ 199806 w 2474672"/>
                  <a:gd name="connsiteY3" fmla="*/ 6275 h 292554"/>
                  <a:gd name="connsiteX0-1" fmla="*/ 2474672 w 2474672"/>
                  <a:gd name="connsiteY0-2" fmla="*/ 0 h 319150"/>
                  <a:gd name="connsiteX1-3" fmla="*/ 2317792 w 2474672"/>
                  <a:gd name="connsiteY1-4" fmla="*/ 319150 h 319150"/>
                  <a:gd name="connsiteX2-5" fmla="*/ 0 w 2474672"/>
                  <a:gd name="connsiteY2-6" fmla="*/ 292554 h 319150"/>
                  <a:gd name="connsiteX3-7" fmla="*/ 199806 w 2474672"/>
                  <a:gd name="connsiteY3-8" fmla="*/ 6275 h 319150"/>
                  <a:gd name="connsiteX4" fmla="*/ 2474672 w 2474672"/>
                  <a:gd name="connsiteY4" fmla="*/ 0 h 319150"/>
                  <a:gd name="connsiteX0-9" fmla="*/ 2446297 w 2446297"/>
                  <a:gd name="connsiteY0-10" fmla="*/ 0 h 319150"/>
                  <a:gd name="connsiteX1-11" fmla="*/ 2317792 w 2446297"/>
                  <a:gd name="connsiteY1-12" fmla="*/ 319150 h 319150"/>
                  <a:gd name="connsiteX2-13" fmla="*/ 0 w 2446297"/>
                  <a:gd name="connsiteY2-14" fmla="*/ 292554 h 319150"/>
                  <a:gd name="connsiteX3-15" fmla="*/ 199806 w 2446297"/>
                  <a:gd name="connsiteY3-16" fmla="*/ 6275 h 319150"/>
                  <a:gd name="connsiteX4-17" fmla="*/ 2446297 w 2446297"/>
                  <a:gd name="connsiteY4-18" fmla="*/ 0 h 319150"/>
                  <a:gd name="connsiteX0-19" fmla="*/ 2364324 w 2364324"/>
                  <a:gd name="connsiteY0-20" fmla="*/ 0 h 319150"/>
                  <a:gd name="connsiteX1-21" fmla="*/ 2235819 w 2364324"/>
                  <a:gd name="connsiteY1-22" fmla="*/ 319150 h 319150"/>
                  <a:gd name="connsiteX2-23" fmla="*/ 0 w 2364324"/>
                  <a:gd name="connsiteY2-24" fmla="*/ 305852 h 319150"/>
                  <a:gd name="connsiteX3-25" fmla="*/ 117833 w 2364324"/>
                  <a:gd name="connsiteY3-26" fmla="*/ 6275 h 319150"/>
                  <a:gd name="connsiteX4-27" fmla="*/ 2364324 w 2364324"/>
                  <a:gd name="connsiteY4-28" fmla="*/ 0 h 319150"/>
                  <a:gd name="connsiteX0-29" fmla="*/ 2364324 w 2364324"/>
                  <a:gd name="connsiteY0-30" fmla="*/ 0 h 319150"/>
                  <a:gd name="connsiteX1-31" fmla="*/ 2242125 w 2364324"/>
                  <a:gd name="connsiteY1-32" fmla="*/ 319150 h 319150"/>
                  <a:gd name="connsiteX2-33" fmla="*/ 0 w 2364324"/>
                  <a:gd name="connsiteY2-34" fmla="*/ 305852 h 319150"/>
                  <a:gd name="connsiteX3-35" fmla="*/ 117833 w 2364324"/>
                  <a:gd name="connsiteY3-36" fmla="*/ 6275 h 319150"/>
                  <a:gd name="connsiteX4-37" fmla="*/ 2364324 w 2364324"/>
                  <a:gd name="connsiteY4-38" fmla="*/ 0 h 319150"/>
                  <a:gd name="connsiteX0-39" fmla="*/ 2364324 w 2364324"/>
                  <a:gd name="connsiteY0-40" fmla="*/ 0 h 319150"/>
                  <a:gd name="connsiteX1-41" fmla="*/ 2248431 w 2364324"/>
                  <a:gd name="connsiteY1-42" fmla="*/ 319150 h 319150"/>
                  <a:gd name="connsiteX2-43" fmla="*/ 0 w 2364324"/>
                  <a:gd name="connsiteY2-44" fmla="*/ 305852 h 319150"/>
                  <a:gd name="connsiteX3-45" fmla="*/ 117833 w 2364324"/>
                  <a:gd name="connsiteY3-46" fmla="*/ 6275 h 319150"/>
                  <a:gd name="connsiteX4-47" fmla="*/ 2364324 w 2364324"/>
                  <a:gd name="connsiteY4-48" fmla="*/ 0 h 319150"/>
                  <a:gd name="connsiteX0-49" fmla="*/ 2364324 w 2364324"/>
                  <a:gd name="connsiteY0-50" fmla="*/ 0 h 312500"/>
                  <a:gd name="connsiteX1-51" fmla="*/ 2259466 w 2364324"/>
                  <a:gd name="connsiteY1-52" fmla="*/ 312500 h 312500"/>
                  <a:gd name="connsiteX2-53" fmla="*/ 0 w 2364324"/>
                  <a:gd name="connsiteY2-54" fmla="*/ 305852 h 312500"/>
                  <a:gd name="connsiteX3-55" fmla="*/ 117833 w 2364324"/>
                  <a:gd name="connsiteY3-56" fmla="*/ 6275 h 312500"/>
                  <a:gd name="connsiteX4-57" fmla="*/ 2364324 w 2364324"/>
                  <a:gd name="connsiteY4-58" fmla="*/ 0 h 3125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17" y="connsiteY4-18"/>
                  </a:cxn>
                </a:cxnLst>
                <a:rect l="l" t="t" r="r" b="b"/>
                <a:pathLst>
                  <a:path w="2364324" h="312500">
                    <a:moveTo>
                      <a:pt x="2364324" y="0"/>
                    </a:moveTo>
                    <a:lnTo>
                      <a:pt x="2259466" y="312500"/>
                    </a:lnTo>
                    <a:lnTo>
                      <a:pt x="0" y="305852"/>
                    </a:lnTo>
                    <a:lnTo>
                      <a:pt x="117833" y="6275"/>
                    </a:lnTo>
                    <a:lnTo>
                      <a:pt x="2364324" y="0"/>
                    </a:lnTo>
                    <a:close/>
                  </a:path>
                </a:pathLst>
              </a:custGeom>
              <a:solidFill>
                <a:srgbClr val="29D4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670" dirty="0"/>
              </a:p>
            </p:txBody>
          </p:sp>
          <p:sp>
            <p:nvSpPr>
              <p:cNvPr id="16" name="Freeform 73"/>
              <p:cNvSpPr/>
              <p:nvPr/>
            </p:nvSpPr>
            <p:spPr>
              <a:xfrm flipH="1">
                <a:off x="4678255" y="-13381"/>
                <a:ext cx="328188" cy="222784"/>
              </a:xfrm>
              <a:custGeom>
                <a:avLst/>
                <a:gdLst>
                  <a:gd name="connsiteX0" fmla="*/ 0 w 438601"/>
                  <a:gd name="connsiteY0" fmla="*/ 0 h 432239"/>
                  <a:gd name="connsiteX1" fmla="*/ 0 w 438601"/>
                  <a:gd name="connsiteY1" fmla="*/ 432239 h 432239"/>
                  <a:gd name="connsiteX2" fmla="*/ 438601 w 438601"/>
                  <a:gd name="connsiteY2" fmla="*/ 432239 h 432239"/>
                  <a:gd name="connsiteX0-1" fmla="*/ 0 w 438601"/>
                  <a:gd name="connsiteY0-2" fmla="*/ 0 h 432239"/>
                  <a:gd name="connsiteX1-3" fmla="*/ 213128 w 438601"/>
                  <a:gd name="connsiteY1-4" fmla="*/ 432239 h 432239"/>
                  <a:gd name="connsiteX2-5" fmla="*/ 438601 w 438601"/>
                  <a:gd name="connsiteY2-6" fmla="*/ 432239 h 432239"/>
                  <a:gd name="connsiteX3" fmla="*/ 0 w 438601"/>
                  <a:gd name="connsiteY3" fmla="*/ 0 h 432239"/>
                  <a:gd name="connsiteX0-7" fmla="*/ 0 w 448582"/>
                  <a:gd name="connsiteY0-8" fmla="*/ 0 h 461196"/>
                  <a:gd name="connsiteX1-9" fmla="*/ 223109 w 448582"/>
                  <a:gd name="connsiteY1-10" fmla="*/ 461196 h 461196"/>
                  <a:gd name="connsiteX2-11" fmla="*/ 448582 w 448582"/>
                  <a:gd name="connsiteY2-12" fmla="*/ 461196 h 461196"/>
                  <a:gd name="connsiteX3-13" fmla="*/ 0 w 448582"/>
                  <a:gd name="connsiteY3-14" fmla="*/ 0 h 461196"/>
                  <a:gd name="connsiteX0-15" fmla="*/ 0 w 458563"/>
                  <a:gd name="connsiteY0-16" fmla="*/ 0 h 451544"/>
                  <a:gd name="connsiteX1-17" fmla="*/ 233090 w 458563"/>
                  <a:gd name="connsiteY1-18" fmla="*/ 451544 h 451544"/>
                  <a:gd name="connsiteX2-19" fmla="*/ 458563 w 458563"/>
                  <a:gd name="connsiteY2-20" fmla="*/ 451544 h 451544"/>
                  <a:gd name="connsiteX3-21" fmla="*/ 0 w 458563"/>
                  <a:gd name="connsiteY3-22" fmla="*/ 0 h 4515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13" y="connsiteY3-14"/>
                  </a:cxn>
                </a:cxnLst>
                <a:rect l="l" t="t" r="r" b="b"/>
                <a:pathLst>
                  <a:path w="458563" h="451544">
                    <a:moveTo>
                      <a:pt x="0" y="0"/>
                    </a:moveTo>
                    <a:lnTo>
                      <a:pt x="233090" y="451544"/>
                    </a:lnTo>
                    <a:lnTo>
                      <a:pt x="458563" y="45154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670"/>
              </a:p>
            </p:txBody>
          </p:sp>
        </p:grpSp>
      </p:grpSp>
      <p:grpSp>
        <p:nvGrpSpPr>
          <p:cNvPr id="17" name="Group 16"/>
          <p:cNvGrpSpPr/>
          <p:nvPr userDrawn="1"/>
        </p:nvGrpSpPr>
        <p:grpSpPr>
          <a:xfrm>
            <a:off x="1947" y="-13116"/>
            <a:ext cx="5809263" cy="369675"/>
            <a:chOff x="0" y="3"/>
            <a:chExt cx="8989702" cy="572063"/>
          </a:xfrm>
          <a:gradFill flip="none" rotWithShape="1">
            <a:gsLst>
              <a:gs pos="0">
                <a:srgbClr val="1F7398">
                  <a:shade val="30000"/>
                  <a:satMod val="115000"/>
                </a:srgbClr>
              </a:gs>
              <a:gs pos="50000">
                <a:srgbClr val="1F7398">
                  <a:shade val="67500"/>
                  <a:satMod val="115000"/>
                </a:srgbClr>
              </a:gs>
              <a:gs pos="100000">
                <a:srgbClr val="1F7398">
                  <a:shade val="100000"/>
                  <a:satMod val="115000"/>
                </a:srgbClr>
              </a:gs>
            </a:gsLst>
            <a:lin ang="0" scaled="1"/>
            <a:tileRect/>
          </a:gradFill>
        </p:grpSpPr>
        <p:sp>
          <p:nvSpPr>
            <p:cNvPr id="18" name="Freeform 17"/>
            <p:cNvSpPr/>
            <p:nvPr/>
          </p:nvSpPr>
          <p:spPr>
            <a:xfrm flipH="1" flipV="1">
              <a:off x="0" y="3"/>
              <a:ext cx="6096000" cy="569937"/>
            </a:xfrm>
            <a:custGeom>
              <a:avLst/>
              <a:gdLst>
                <a:gd name="connsiteX0" fmla="*/ 0 w 4917056"/>
                <a:gd name="connsiteY0" fmla="*/ 353683 h 353683"/>
                <a:gd name="connsiteX1" fmla="*/ 232913 w 4917056"/>
                <a:gd name="connsiteY1" fmla="*/ 0 h 353683"/>
                <a:gd name="connsiteX2" fmla="*/ 4917056 w 4917056"/>
                <a:gd name="connsiteY2" fmla="*/ 0 h 353683"/>
                <a:gd name="connsiteX3" fmla="*/ 4917056 w 4917056"/>
                <a:gd name="connsiteY3" fmla="*/ 353683 h 353683"/>
                <a:gd name="connsiteX4" fmla="*/ 0 w 4917056"/>
                <a:gd name="connsiteY4" fmla="*/ 353683 h 353683"/>
                <a:gd name="connsiteX0-1" fmla="*/ 0 w 4917056"/>
                <a:gd name="connsiteY0-2" fmla="*/ 353683 h 353683"/>
                <a:gd name="connsiteX1-3" fmla="*/ 423157 w 4917056"/>
                <a:gd name="connsiteY1-4" fmla="*/ 1694 h 353683"/>
                <a:gd name="connsiteX2-5" fmla="*/ 4917056 w 4917056"/>
                <a:gd name="connsiteY2-6" fmla="*/ 0 h 353683"/>
                <a:gd name="connsiteX3-7" fmla="*/ 4917056 w 4917056"/>
                <a:gd name="connsiteY3-8" fmla="*/ 353683 h 353683"/>
                <a:gd name="connsiteX4-9" fmla="*/ 0 w 4917056"/>
                <a:gd name="connsiteY4-10" fmla="*/ 353683 h 3536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917056" h="353683">
                  <a:moveTo>
                    <a:pt x="0" y="353683"/>
                  </a:moveTo>
                  <a:lnTo>
                    <a:pt x="423157" y="1694"/>
                  </a:lnTo>
                  <a:lnTo>
                    <a:pt x="4917056" y="0"/>
                  </a:lnTo>
                  <a:lnTo>
                    <a:pt x="4917056" y="353683"/>
                  </a:lnTo>
                  <a:lnTo>
                    <a:pt x="0" y="35368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38683" tIns="219342" rIns="438683" bIns="219342" numCol="1" spcCol="0" rtlCol="0" fromWordArt="0" anchor="ctr" anchorCtr="0" forceAA="0" compatLnSpc="1">
              <a:noAutofit/>
            </a:bodyPr>
            <a:lstStyle/>
            <a:p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Parallelogram 2"/>
            <p:cNvSpPr/>
            <p:nvPr/>
          </p:nvSpPr>
          <p:spPr>
            <a:xfrm>
              <a:off x="5892848" y="3"/>
              <a:ext cx="1180691" cy="572063"/>
            </a:xfrm>
            <a:custGeom>
              <a:avLst/>
              <a:gdLst>
                <a:gd name="connsiteX0" fmla="*/ 0 w 2571750"/>
                <a:gd name="connsiteY0" fmla="*/ 569935 h 569935"/>
                <a:gd name="connsiteX1" fmla="*/ 142484 w 2571750"/>
                <a:gd name="connsiteY1" fmla="*/ 0 h 569935"/>
                <a:gd name="connsiteX2" fmla="*/ 2571750 w 2571750"/>
                <a:gd name="connsiteY2" fmla="*/ 0 h 569935"/>
                <a:gd name="connsiteX3" fmla="*/ 2429266 w 2571750"/>
                <a:gd name="connsiteY3" fmla="*/ 569935 h 569935"/>
                <a:gd name="connsiteX4" fmla="*/ 0 w 2571750"/>
                <a:gd name="connsiteY4" fmla="*/ 569935 h 569935"/>
                <a:gd name="connsiteX0-1" fmla="*/ 0 w 2571750"/>
                <a:gd name="connsiteY0-2" fmla="*/ 569935 h 569935"/>
                <a:gd name="connsiteX1-3" fmla="*/ 142484 w 2571750"/>
                <a:gd name="connsiteY1-4" fmla="*/ 0 h 569935"/>
                <a:gd name="connsiteX2-5" fmla="*/ 2571750 w 2571750"/>
                <a:gd name="connsiteY2-6" fmla="*/ 0 h 569935"/>
                <a:gd name="connsiteX3-7" fmla="*/ 2114941 w 2571750"/>
                <a:gd name="connsiteY3-8" fmla="*/ 531835 h 569935"/>
                <a:gd name="connsiteX4-9" fmla="*/ 0 w 2571750"/>
                <a:gd name="connsiteY4-10" fmla="*/ 569935 h 569935"/>
                <a:gd name="connsiteX0-11" fmla="*/ 0 w 2571750"/>
                <a:gd name="connsiteY0-12" fmla="*/ 569935 h 569935"/>
                <a:gd name="connsiteX1-13" fmla="*/ 142484 w 2571750"/>
                <a:gd name="connsiteY1-14" fmla="*/ 0 h 569935"/>
                <a:gd name="connsiteX2-15" fmla="*/ 2571750 w 2571750"/>
                <a:gd name="connsiteY2-16" fmla="*/ 0 h 569935"/>
                <a:gd name="connsiteX3-17" fmla="*/ 2069221 w 2571750"/>
                <a:gd name="connsiteY3-18" fmla="*/ 562315 h 569935"/>
                <a:gd name="connsiteX4-19" fmla="*/ 0 w 2571750"/>
                <a:gd name="connsiteY4-20" fmla="*/ 569935 h 569935"/>
                <a:gd name="connsiteX0-21" fmla="*/ 0 w 2564130"/>
                <a:gd name="connsiteY0-22" fmla="*/ 569935 h 569935"/>
                <a:gd name="connsiteX1-23" fmla="*/ 142484 w 2564130"/>
                <a:gd name="connsiteY1-24" fmla="*/ 0 h 569935"/>
                <a:gd name="connsiteX2-25" fmla="*/ 2564130 w 2564130"/>
                <a:gd name="connsiteY2-26" fmla="*/ 0 h 569935"/>
                <a:gd name="connsiteX3-27" fmla="*/ 2069221 w 2564130"/>
                <a:gd name="connsiteY3-28" fmla="*/ 562315 h 569935"/>
                <a:gd name="connsiteX4-29" fmla="*/ 0 w 2564130"/>
                <a:gd name="connsiteY4-30" fmla="*/ 569935 h 569935"/>
                <a:gd name="connsiteX0-31" fmla="*/ 0 w 2564130"/>
                <a:gd name="connsiteY0-32" fmla="*/ 569935 h 569935"/>
                <a:gd name="connsiteX1-33" fmla="*/ 645404 w 2564130"/>
                <a:gd name="connsiteY1-34" fmla="*/ 0 h 569935"/>
                <a:gd name="connsiteX2-35" fmla="*/ 2564130 w 2564130"/>
                <a:gd name="connsiteY2-36" fmla="*/ 0 h 569935"/>
                <a:gd name="connsiteX3-37" fmla="*/ 2069221 w 2564130"/>
                <a:gd name="connsiteY3-38" fmla="*/ 562315 h 569935"/>
                <a:gd name="connsiteX4-39" fmla="*/ 0 w 2564130"/>
                <a:gd name="connsiteY4-40" fmla="*/ 569935 h 569935"/>
                <a:gd name="connsiteX0-41" fmla="*/ 0 w 2462530"/>
                <a:gd name="connsiteY0-42" fmla="*/ 576285 h 576285"/>
                <a:gd name="connsiteX1-43" fmla="*/ 543804 w 2462530"/>
                <a:gd name="connsiteY1-44" fmla="*/ 0 h 576285"/>
                <a:gd name="connsiteX2-45" fmla="*/ 2462530 w 2462530"/>
                <a:gd name="connsiteY2-46" fmla="*/ 0 h 576285"/>
                <a:gd name="connsiteX3-47" fmla="*/ 1967621 w 2462530"/>
                <a:gd name="connsiteY3-48" fmla="*/ 562315 h 576285"/>
                <a:gd name="connsiteX4-49" fmla="*/ 0 w 2462530"/>
                <a:gd name="connsiteY4-50" fmla="*/ 576285 h 576285"/>
                <a:gd name="connsiteX0-51" fmla="*/ 0 w 2443480"/>
                <a:gd name="connsiteY0-52" fmla="*/ 576285 h 576285"/>
                <a:gd name="connsiteX1-53" fmla="*/ 524754 w 2443480"/>
                <a:gd name="connsiteY1-54" fmla="*/ 0 h 576285"/>
                <a:gd name="connsiteX2-55" fmla="*/ 2443480 w 2443480"/>
                <a:gd name="connsiteY2-56" fmla="*/ 0 h 576285"/>
                <a:gd name="connsiteX3-57" fmla="*/ 1948571 w 2443480"/>
                <a:gd name="connsiteY3-58" fmla="*/ 562315 h 576285"/>
                <a:gd name="connsiteX4-59" fmla="*/ 0 w 2443480"/>
                <a:gd name="connsiteY4-60" fmla="*/ 576285 h 576285"/>
                <a:gd name="connsiteX0-61" fmla="*/ 0 w 2448242"/>
                <a:gd name="connsiteY0-62" fmla="*/ 576285 h 576285"/>
                <a:gd name="connsiteX1-63" fmla="*/ 529516 w 2448242"/>
                <a:gd name="connsiteY1-64" fmla="*/ 0 h 576285"/>
                <a:gd name="connsiteX2-65" fmla="*/ 2448242 w 2448242"/>
                <a:gd name="connsiteY2-66" fmla="*/ 0 h 576285"/>
                <a:gd name="connsiteX3-67" fmla="*/ 1953333 w 2448242"/>
                <a:gd name="connsiteY3-68" fmla="*/ 562315 h 576285"/>
                <a:gd name="connsiteX4-69" fmla="*/ 0 w 2448242"/>
                <a:gd name="connsiteY4-70" fmla="*/ 576285 h 576285"/>
                <a:gd name="connsiteX0-71" fmla="*/ 0 w 2445067"/>
                <a:gd name="connsiteY0-72" fmla="*/ 569935 h 569935"/>
                <a:gd name="connsiteX1-73" fmla="*/ 526341 w 2445067"/>
                <a:gd name="connsiteY1-74" fmla="*/ 0 h 569935"/>
                <a:gd name="connsiteX2-75" fmla="*/ 2445067 w 2445067"/>
                <a:gd name="connsiteY2-76" fmla="*/ 0 h 569935"/>
                <a:gd name="connsiteX3-77" fmla="*/ 1950158 w 2445067"/>
                <a:gd name="connsiteY3-78" fmla="*/ 562315 h 569935"/>
                <a:gd name="connsiteX4-79" fmla="*/ 0 w 2445067"/>
                <a:gd name="connsiteY4-80" fmla="*/ 569935 h 569935"/>
                <a:gd name="connsiteX0-81" fmla="*/ 0 w 2445067"/>
                <a:gd name="connsiteY0-82" fmla="*/ 569935 h 569935"/>
                <a:gd name="connsiteX1-83" fmla="*/ 1454849 w 2445067"/>
                <a:gd name="connsiteY1-84" fmla="*/ 0 h 569935"/>
                <a:gd name="connsiteX2-85" fmla="*/ 2445067 w 2445067"/>
                <a:gd name="connsiteY2-86" fmla="*/ 0 h 569935"/>
                <a:gd name="connsiteX3-87" fmla="*/ 1950158 w 2445067"/>
                <a:gd name="connsiteY3-88" fmla="*/ 562315 h 569935"/>
                <a:gd name="connsiteX4-89" fmla="*/ 0 w 2445067"/>
                <a:gd name="connsiteY4-90" fmla="*/ 569935 h 569935"/>
                <a:gd name="connsiteX0-91" fmla="*/ 0 w 2445067"/>
                <a:gd name="connsiteY0-92" fmla="*/ 569935 h 569935"/>
                <a:gd name="connsiteX1-93" fmla="*/ 1481378 w 2445067"/>
                <a:gd name="connsiteY1-94" fmla="*/ 0 h 569935"/>
                <a:gd name="connsiteX2-95" fmla="*/ 2445067 w 2445067"/>
                <a:gd name="connsiteY2-96" fmla="*/ 0 h 569935"/>
                <a:gd name="connsiteX3-97" fmla="*/ 1950158 w 2445067"/>
                <a:gd name="connsiteY3-98" fmla="*/ 562315 h 569935"/>
                <a:gd name="connsiteX4-99" fmla="*/ 0 w 2445067"/>
                <a:gd name="connsiteY4-100" fmla="*/ 569935 h 569935"/>
                <a:gd name="connsiteX0-101" fmla="*/ 0 w 2445067"/>
                <a:gd name="connsiteY0-102" fmla="*/ 569935 h 569935"/>
                <a:gd name="connsiteX1-103" fmla="*/ 1481378 w 2445067"/>
                <a:gd name="connsiteY1-104" fmla="*/ 0 h 569935"/>
                <a:gd name="connsiteX2-105" fmla="*/ 2445067 w 2445067"/>
                <a:gd name="connsiteY2-106" fmla="*/ 0 h 569935"/>
                <a:gd name="connsiteX3-107" fmla="*/ 988491 w 2445067"/>
                <a:gd name="connsiteY3-108" fmla="*/ 564696 h 569935"/>
                <a:gd name="connsiteX4-109" fmla="*/ 0 w 2445067"/>
                <a:gd name="connsiteY4-110" fmla="*/ 569935 h 569935"/>
                <a:gd name="connsiteX0-111" fmla="*/ 0 w 1735506"/>
                <a:gd name="connsiteY0-112" fmla="*/ 566249 h 566249"/>
                <a:gd name="connsiteX1-113" fmla="*/ 771817 w 1735506"/>
                <a:gd name="connsiteY1-114" fmla="*/ 0 h 566249"/>
                <a:gd name="connsiteX2-115" fmla="*/ 1735506 w 1735506"/>
                <a:gd name="connsiteY2-116" fmla="*/ 0 h 566249"/>
                <a:gd name="connsiteX3-117" fmla="*/ 278930 w 1735506"/>
                <a:gd name="connsiteY3-118" fmla="*/ 564696 h 566249"/>
                <a:gd name="connsiteX4-119" fmla="*/ 0 w 1735506"/>
                <a:gd name="connsiteY4-120" fmla="*/ 566249 h 566249"/>
                <a:gd name="connsiteX0-121" fmla="*/ 0 w 1735506"/>
                <a:gd name="connsiteY0-122" fmla="*/ 566249 h 566249"/>
                <a:gd name="connsiteX1-123" fmla="*/ 771817 w 1735506"/>
                <a:gd name="connsiteY1-124" fmla="*/ 0 h 566249"/>
                <a:gd name="connsiteX2-125" fmla="*/ 1735506 w 1735506"/>
                <a:gd name="connsiteY2-126" fmla="*/ 0 h 566249"/>
                <a:gd name="connsiteX3-127" fmla="*/ 1037242 w 1735506"/>
                <a:gd name="connsiteY3-128" fmla="*/ 564695 h 566249"/>
                <a:gd name="connsiteX4-129" fmla="*/ 0 w 1735506"/>
                <a:gd name="connsiteY4-130" fmla="*/ 566249 h 566249"/>
                <a:gd name="connsiteX0-131" fmla="*/ 0 w 1735506"/>
                <a:gd name="connsiteY0-132" fmla="*/ 566249 h 572064"/>
                <a:gd name="connsiteX1-133" fmla="*/ 771817 w 1735506"/>
                <a:gd name="connsiteY1-134" fmla="*/ 0 h 572064"/>
                <a:gd name="connsiteX2-135" fmla="*/ 1735506 w 1735506"/>
                <a:gd name="connsiteY2-136" fmla="*/ 0 h 572064"/>
                <a:gd name="connsiteX3-137" fmla="*/ 966828 w 1735506"/>
                <a:gd name="connsiteY3-138" fmla="*/ 572064 h 572064"/>
                <a:gd name="connsiteX4-139" fmla="*/ 0 w 1735506"/>
                <a:gd name="connsiteY4-140" fmla="*/ 566249 h 572064"/>
                <a:gd name="connsiteX0-141" fmla="*/ 0 w 1735506"/>
                <a:gd name="connsiteY0-142" fmla="*/ 566249 h 572064"/>
                <a:gd name="connsiteX1-143" fmla="*/ 771817 w 1735506"/>
                <a:gd name="connsiteY1-144" fmla="*/ 0 h 572064"/>
                <a:gd name="connsiteX2-145" fmla="*/ 1735506 w 1735506"/>
                <a:gd name="connsiteY2-146" fmla="*/ 0 h 572064"/>
                <a:gd name="connsiteX3-147" fmla="*/ 966828 w 1735506"/>
                <a:gd name="connsiteY3-148" fmla="*/ 572064 h 572064"/>
                <a:gd name="connsiteX4-149" fmla="*/ 0 w 1735506"/>
                <a:gd name="connsiteY4-150" fmla="*/ 566249 h 5720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735506" h="572064">
                  <a:moveTo>
                    <a:pt x="0" y="566249"/>
                  </a:moveTo>
                  <a:lnTo>
                    <a:pt x="771817" y="0"/>
                  </a:lnTo>
                  <a:lnTo>
                    <a:pt x="1735506" y="0"/>
                  </a:lnTo>
                  <a:lnTo>
                    <a:pt x="966828" y="572064"/>
                  </a:lnTo>
                  <a:lnTo>
                    <a:pt x="0" y="5662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Parallelogram 2"/>
            <p:cNvSpPr/>
            <p:nvPr/>
          </p:nvSpPr>
          <p:spPr>
            <a:xfrm>
              <a:off x="6880409" y="3"/>
              <a:ext cx="1180691" cy="572063"/>
            </a:xfrm>
            <a:custGeom>
              <a:avLst/>
              <a:gdLst>
                <a:gd name="connsiteX0" fmla="*/ 0 w 2571750"/>
                <a:gd name="connsiteY0" fmla="*/ 569935 h 569935"/>
                <a:gd name="connsiteX1" fmla="*/ 142484 w 2571750"/>
                <a:gd name="connsiteY1" fmla="*/ 0 h 569935"/>
                <a:gd name="connsiteX2" fmla="*/ 2571750 w 2571750"/>
                <a:gd name="connsiteY2" fmla="*/ 0 h 569935"/>
                <a:gd name="connsiteX3" fmla="*/ 2429266 w 2571750"/>
                <a:gd name="connsiteY3" fmla="*/ 569935 h 569935"/>
                <a:gd name="connsiteX4" fmla="*/ 0 w 2571750"/>
                <a:gd name="connsiteY4" fmla="*/ 569935 h 569935"/>
                <a:gd name="connsiteX0-1" fmla="*/ 0 w 2571750"/>
                <a:gd name="connsiteY0-2" fmla="*/ 569935 h 569935"/>
                <a:gd name="connsiteX1-3" fmla="*/ 142484 w 2571750"/>
                <a:gd name="connsiteY1-4" fmla="*/ 0 h 569935"/>
                <a:gd name="connsiteX2-5" fmla="*/ 2571750 w 2571750"/>
                <a:gd name="connsiteY2-6" fmla="*/ 0 h 569935"/>
                <a:gd name="connsiteX3-7" fmla="*/ 2114941 w 2571750"/>
                <a:gd name="connsiteY3-8" fmla="*/ 531835 h 569935"/>
                <a:gd name="connsiteX4-9" fmla="*/ 0 w 2571750"/>
                <a:gd name="connsiteY4-10" fmla="*/ 569935 h 569935"/>
                <a:gd name="connsiteX0-11" fmla="*/ 0 w 2571750"/>
                <a:gd name="connsiteY0-12" fmla="*/ 569935 h 569935"/>
                <a:gd name="connsiteX1-13" fmla="*/ 142484 w 2571750"/>
                <a:gd name="connsiteY1-14" fmla="*/ 0 h 569935"/>
                <a:gd name="connsiteX2-15" fmla="*/ 2571750 w 2571750"/>
                <a:gd name="connsiteY2-16" fmla="*/ 0 h 569935"/>
                <a:gd name="connsiteX3-17" fmla="*/ 2069221 w 2571750"/>
                <a:gd name="connsiteY3-18" fmla="*/ 562315 h 569935"/>
                <a:gd name="connsiteX4-19" fmla="*/ 0 w 2571750"/>
                <a:gd name="connsiteY4-20" fmla="*/ 569935 h 569935"/>
                <a:gd name="connsiteX0-21" fmla="*/ 0 w 2564130"/>
                <a:gd name="connsiteY0-22" fmla="*/ 569935 h 569935"/>
                <a:gd name="connsiteX1-23" fmla="*/ 142484 w 2564130"/>
                <a:gd name="connsiteY1-24" fmla="*/ 0 h 569935"/>
                <a:gd name="connsiteX2-25" fmla="*/ 2564130 w 2564130"/>
                <a:gd name="connsiteY2-26" fmla="*/ 0 h 569935"/>
                <a:gd name="connsiteX3-27" fmla="*/ 2069221 w 2564130"/>
                <a:gd name="connsiteY3-28" fmla="*/ 562315 h 569935"/>
                <a:gd name="connsiteX4-29" fmla="*/ 0 w 2564130"/>
                <a:gd name="connsiteY4-30" fmla="*/ 569935 h 569935"/>
                <a:gd name="connsiteX0-31" fmla="*/ 0 w 2564130"/>
                <a:gd name="connsiteY0-32" fmla="*/ 569935 h 569935"/>
                <a:gd name="connsiteX1-33" fmla="*/ 645404 w 2564130"/>
                <a:gd name="connsiteY1-34" fmla="*/ 0 h 569935"/>
                <a:gd name="connsiteX2-35" fmla="*/ 2564130 w 2564130"/>
                <a:gd name="connsiteY2-36" fmla="*/ 0 h 569935"/>
                <a:gd name="connsiteX3-37" fmla="*/ 2069221 w 2564130"/>
                <a:gd name="connsiteY3-38" fmla="*/ 562315 h 569935"/>
                <a:gd name="connsiteX4-39" fmla="*/ 0 w 2564130"/>
                <a:gd name="connsiteY4-40" fmla="*/ 569935 h 569935"/>
                <a:gd name="connsiteX0-41" fmla="*/ 0 w 2462530"/>
                <a:gd name="connsiteY0-42" fmla="*/ 576285 h 576285"/>
                <a:gd name="connsiteX1-43" fmla="*/ 543804 w 2462530"/>
                <a:gd name="connsiteY1-44" fmla="*/ 0 h 576285"/>
                <a:gd name="connsiteX2-45" fmla="*/ 2462530 w 2462530"/>
                <a:gd name="connsiteY2-46" fmla="*/ 0 h 576285"/>
                <a:gd name="connsiteX3-47" fmla="*/ 1967621 w 2462530"/>
                <a:gd name="connsiteY3-48" fmla="*/ 562315 h 576285"/>
                <a:gd name="connsiteX4-49" fmla="*/ 0 w 2462530"/>
                <a:gd name="connsiteY4-50" fmla="*/ 576285 h 576285"/>
                <a:gd name="connsiteX0-51" fmla="*/ 0 w 2443480"/>
                <a:gd name="connsiteY0-52" fmla="*/ 576285 h 576285"/>
                <a:gd name="connsiteX1-53" fmla="*/ 524754 w 2443480"/>
                <a:gd name="connsiteY1-54" fmla="*/ 0 h 576285"/>
                <a:gd name="connsiteX2-55" fmla="*/ 2443480 w 2443480"/>
                <a:gd name="connsiteY2-56" fmla="*/ 0 h 576285"/>
                <a:gd name="connsiteX3-57" fmla="*/ 1948571 w 2443480"/>
                <a:gd name="connsiteY3-58" fmla="*/ 562315 h 576285"/>
                <a:gd name="connsiteX4-59" fmla="*/ 0 w 2443480"/>
                <a:gd name="connsiteY4-60" fmla="*/ 576285 h 576285"/>
                <a:gd name="connsiteX0-61" fmla="*/ 0 w 2448242"/>
                <a:gd name="connsiteY0-62" fmla="*/ 576285 h 576285"/>
                <a:gd name="connsiteX1-63" fmla="*/ 529516 w 2448242"/>
                <a:gd name="connsiteY1-64" fmla="*/ 0 h 576285"/>
                <a:gd name="connsiteX2-65" fmla="*/ 2448242 w 2448242"/>
                <a:gd name="connsiteY2-66" fmla="*/ 0 h 576285"/>
                <a:gd name="connsiteX3-67" fmla="*/ 1953333 w 2448242"/>
                <a:gd name="connsiteY3-68" fmla="*/ 562315 h 576285"/>
                <a:gd name="connsiteX4-69" fmla="*/ 0 w 2448242"/>
                <a:gd name="connsiteY4-70" fmla="*/ 576285 h 576285"/>
                <a:gd name="connsiteX0-71" fmla="*/ 0 w 2445067"/>
                <a:gd name="connsiteY0-72" fmla="*/ 569935 h 569935"/>
                <a:gd name="connsiteX1-73" fmla="*/ 526341 w 2445067"/>
                <a:gd name="connsiteY1-74" fmla="*/ 0 h 569935"/>
                <a:gd name="connsiteX2-75" fmla="*/ 2445067 w 2445067"/>
                <a:gd name="connsiteY2-76" fmla="*/ 0 h 569935"/>
                <a:gd name="connsiteX3-77" fmla="*/ 1950158 w 2445067"/>
                <a:gd name="connsiteY3-78" fmla="*/ 562315 h 569935"/>
                <a:gd name="connsiteX4-79" fmla="*/ 0 w 2445067"/>
                <a:gd name="connsiteY4-80" fmla="*/ 569935 h 569935"/>
                <a:gd name="connsiteX0-81" fmla="*/ 0 w 2445067"/>
                <a:gd name="connsiteY0-82" fmla="*/ 569935 h 569935"/>
                <a:gd name="connsiteX1-83" fmla="*/ 1454849 w 2445067"/>
                <a:gd name="connsiteY1-84" fmla="*/ 0 h 569935"/>
                <a:gd name="connsiteX2-85" fmla="*/ 2445067 w 2445067"/>
                <a:gd name="connsiteY2-86" fmla="*/ 0 h 569935"/>
                <a:gd name="connsiteX3-87" fmla="*/ 1950158 w 2445067"/>
                <a:gd name="connsiteY3-88" fmla="*/ 562315 h 569935"/>
                <a:gd name="connsiteX4-89" fmla="*/ 0 w 2445067"/>
                <a:gd name="connsiteY4-90" fmla="*/ 569935 h 569935"/>
                <a:gd name="connsiteX0-91" fmla="*/ 0 w 2445067"/>
                <a:gd name="connsiteY0-92" fmla="*/ 569935 h 569935"/>
                <a:gd name="connsiteX1-93" fmla="*/ 1481378 w 2445067"/>
                <a:gd name="connsiteY1-94" fmla="*/ 0 h 569935"/>
                <a:gd name="connsiteX2-95" fmla="*/ 2445067 w 2445067"/>
                <a:gd name="connsiteY2-96" fmla="*/ 0 h 569935"/>
                <a:gd name="connsiteX3-97" fmla="*/ 1950158 w 2445067"/>
                <a:gd name="connsiteY3-98" fmla="*/ 562315 h 569935"/>
                <a:gd name="connsiteX4-99" fmla="*/ 0 w 2445067"/>
                <a:gd name="connsiteY4-100" fmla="*/ 569935 h 569935"/>
                <a:gd name="connsiteX0-101" fmla="*/ 0 w 2445067"/>
                <a:gd name="connsiteY0-102" fmla="*/ 569935 h 569935"/>
                <a:gd name="connsiteX1-103" fmla="*/ 1481378 w 2445067"/>
                <a:gd name="connsiteY1-104" fmla="*/ 0 h 569935"/>
                <a:gd name="connsiteX2-105" fmla="*/ 2445067 w 2445067"/>
                <a:gd name="connsiteY2-106" fmla="*/ 0 h 569935"/>
                <a:gd name="connsiteX3-107" fmla="*/ 988491 w 2445067"/>
                <a:gd name="connsiteY3-108" fmla="*/ 564696 h 569935"/>
                <a:gd name="connsiteX4-109" fmla="*/ 0 w 2445067"/>
                <a:gd name="connsiteY4-110" fmla="*/ 569935 h 569935"/>
                <a:gd name="connsiteX0-111" fmla="*/ 0 w 1735506"/>
                <a:gd name="connsiteY0-112" fmla="*/ 566249 h 566249"/>
                <a:gd name="connsiteX1-113" fmla="*/ 771817 w 1735506"/>
                <a:gd name="connsiteY1-114" fmla="*/ 0 h 566249"/>
                <a:gd name="connsiteX2-115" fmla="*/ 1735506 w 1735506"/>
                <a:gd name="connsiteY2-116" fmla="*/ 0 h 566249"/>
                <a:gd name="connsiteX3-117" fmla="*/ 278930 w 1735506"/>
                <a:gd name="connsiteY3-118" fmla="*/ 564696 h 566249"/>
                <a:gd name="connsiteX4-119" fmla="*/ 0 w 1735506"/>
                <a:gd name="connsiteY4-120" fmla="*/ 566249 h 566249"/>
                <a:gd name="connsiteX0-121" fmla="*/ 0 w 1735506"/>
                <a:gd name="connsiteY0-122" fmla="*/ 566249 h 566249"/>
                <a:gd name="connsiteX1-123" fmla="*/ 771817 w 1735506"/>
                <a:gd name="connsiteY1-124" fmla="*/ 0 h 566249"/>
                <a:gd name="connsiteX2-125" fmla="*/ 1735506 w 1735506"/>
                <a:gd name="connsiteY2-126" fmla="*/ 0 h 566249"/>
                <a:gd name="connsiteX3-127" fmla="*/ 1037242 w 1735506"/>
                <a:gd name="connsiteY3-128" fmla="*/ 564695 h 566249"/>
                <a:gd name="connsiteX4-129" fmla="*/ 0 w 1735506"/>
                <a:gd name="connsiteY4-130" fmla="*/ 566249 h 566249"/>
                <a:gd name="connsiteX0-131" fmla="*/ 0 w 1735506"/>
                <a:gd name="connsiteY0-132" fmla="*/ 566249 h 572064"/>
                <a:gd name="connsiteX1-133" fmla="*/ 771817 w 1735506"/>
                <a:gd name="connsiteY1-134" fmla="*/ 0 h 572064"/>
                <a:gd name="connsiteX2-135" fmla="*/ 1735506 w 1735506"/>
                <a:gd name="connsiteY2-136" fmla="*/ 0 h 572064"/>
                <a:gd name="connsiteX3-137" fmla="*/ 966828 w 1735506"/>
                <a:gd name="connsiteY3-138" fmla="*/ 572064 h 572064"/>
                <a:gd name="connsiteX4-139" fmla="*/ 0 w 1735506"/>
                <a:gd name="connsiteY4-140" fmla="*/ 566249 h 572064"/>
                <a:gd name="connsiteX0-141" fmla="*/ 0 w 1735506"/>
                <a:gd name="connsiteY0-142" fmla="*/ 566249 h 572064"/>
                <a:gd name="connsiteX1-143" fmla="*/ 771817 w 1735506"/>
                <a:gd name="connsiteY1-144" fmla="*/ 0 h 572064"/>
                <a:gd name="connsiteX2-145" fmla="*/ 1735506 w 1735506"/>
                <a:gd name="connsiteY2-146" fmla="*/ 0 h 572064"/>
                <a:gd name="connsiteX3-147" fmla="*/ 966828 w 1735506"/>
                <a:gd name="connsiteY3-148" fmla="*/ 572064 h 572064"/>
                <a:gd name="connsiteX4-149" fmla="*/ 0 w 1735506"/>
                <a:gd name="connsiteY4-150" fmla="*/ 566249 h 5720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735506" h="572064">
                  <a:moveTo>
                    <a:pt x="0" y="566249"/>
                  </a:moveTo>
                  <a:lnTo>
                    <a:pt x="771817" y="0"/>
                  </a:lnTo>
                  <a:lnTo>
                    <a:pt x="1735506" y="0"/>
                  </a:lnTo>
                  <a:lnTo>
                    <a:pt x="966828" y="572064"/>
                  </a:lnTo>
                  <a:lnTo>
                    <a:pt x="0" y="5662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Parallelogram 2"/>
            <p:cNvSpPr/>
            <p:nvPr/>
          </p:nvSpPr>
          <p:spPr>
            <a:xfrm>
              <a:off x="7809011" y="3"/>
              <a:ext cx="1180691" cy="572063"/>
            </a:xfrm>
            <a:custGeom>
              <a:avLst/>
              <a:gdLst>
                <a:gd name="connsiteX0" fmla="*/ 0 w 2571750"/>
                <a:gd name="connsiteY0" fmla="*/ 569935 h 569935"/>
                <a:gd name="connsiteX1" fmla="*/ 142484 w 2571750"/>
                <a:gd name="connsiteY1" fmla="*/ 0 h 569935"/>
                <a:gd name="connsiteX2" fmla="*/ 2571750 w 2571750"/>
                <a:gd name="connsiteY2" fmla="*/ 0 h 569935"/>
                <a:gd name="connsiteX3" fmla="*/ 2429266 w 2571750"/>
                <a:gd name="connsiteY3" fmla="*/ 569935 h 569935"/>
                <a:gd name="connsiteX4" fmla="*/ 0 w 2571750"/>
                <a:gd name="connsiteY4" fmla="*/ 569935 h 569935"/>
                <a:gd name="connsiteX0-1" fmla="*/ 0 w 2571750"/>
                <a:gd name="connsiteY0-2" fmla="*/ 569935 h 569935"/>
                <a:gd name="connsiteX1-3" fmla="*/ 142484 w 2571750"/>
                <a:gd name="connsiteY1-4" fmla="*/ 0 h 569935"/>
                <a:gd name="connsiteX2-5" fmla="*/ 2571750 w 2571750"/>
                <a:gd name="connsiteY2-6" fmla="*/ 0 h 569935"/>
                <a:gd name="connsiteX3-7" fmla="*/ 2114941 w 2571750"/>
                <a:gd name="connsiteY3-8" fmla="*/ 531835 h 569935"/>
                <a:gd name="connsiteX4-9" fmla="*/ 0 w 2571750"/>
                <a:gd name="connsiteY4-10" fmla="*/ 569935 h 569935"/>
                <a:gd name="connsiteX0-11" fmla="*/ 0 w 2571750"/>
                <a:gd name="connsiteY0-12" fmla="*/ 569935 h 569935"/>
                <a:gd name="connsiteX1-13" fmla="*/ 142484 w 2571750"/>
                <a:gd name="connsiteY1-14" fmla="*/ 0 h 569935"/>
                <a:gd name="connsiteX2-15" fmla="*/ 2571750 w 2571750"/>
                <a:gd name="connsiteY2-16" fmla="*/ 0 h 569935"/>
                <a:gd name="connsiteX3-17" fmla="*/ 2069221 w 2571750"/>
                <a:gd name="connsiteY3-18" fmla="*/ 562315 h 569935"/>
                <a:gd name="connsiteX4-19" fmla="*/ 0 w 2571750"/>
                <a:gd name="connsiteY4-20" fmla="*/ 569935 h 569935"/>
                <a:gd name="connsiteX0-21" fmla="*/ 0 w 2564130"/>
                <a:gd name="connsiteY0-22" fmla="*/ 569935 h 569935"/>
                <a:gd name="connsiteX1-23" fmla="*/ 142484 w 2564130"/>
                <a:gd name="connsiteY1-24" fmla="*/ 0 h 569935"/>
                <a:gd name="connsiteX2-25" fmla="*/ 2564130 w 2564130"/>
                <a:gd name="connsiteY2-26" fmla="*/ 0 h 569935"/>
                <a:gd name="connsiteX3-27" fmla="*/ 2069221 w 2564130"/>
                <a:gd name="connsiteY3-28" fmla="*/ 562315 h 569935"/>
                <a:gd name="connsiteX4-29" fmla="*/ 0 w 2564130"/>
                <a:gd name="connsiteY4-30" fmla="*/ 569935 h 569935"/>
                <a:gd name="connsiteX0-31" fmla="*/ 0 w 2564130"/>
                <a:gd name="connsiteY0-32" fmla="*/ 569935 h 569935"/>
                <a:gd name="connsiteX1-33" fmla="*/ 645404 w 2564130"/>
                <a:gd name="connsiteY1-34" fmla="*/ 0 h 569935"/>
                <a:gd name="connsiteX2-35" fmla="*/ 2564130 w 2564130"/>
                <a:gd name="connsiteY2-36" fmla="*/ 0 h 569935"/>
                <a:gd name="connsiteX3-37" fmla="*/ 2069221 w 2564130"/>
                <a:gd name="connsiteY3-38" fmla="*/ 562315 h 569935"/>
                <a:gd name="connsiteX4-39" fmla="*/ 0 w 2564130"/>
                <a:gd name="connsiteY4-40" fmla="*/ 569935 h 569935"/>
                <a:gd name="connsiteX0-41" fmla="*/ 0 w 2462530"/>
                <a:gd name="connsiteY0-42" fmla="*/ 576285 h 576285"/>
                <a:gd name="connsiteX1-43" fmla="*/ 543804 w 2462530"/>
                <a:gd name="connsiteY1-44" fmla="*/ 0 h 576285"/>
                <a:gd name="connsiteX2-45" fmla="*/ 2462530 w 2462530"/>
                <a:gd name="connsiteY2-46" fmla="*/ 0 h 576285"/>
                <a:gd name="connsiteX3-47" fmla="*/ 1967621 w 2462530"/>
                <a:gd name="connsiteY3-48" fmla="*/ 562315 h 576285"/>
                <a:gd name="connsiteX4-49" fmla="*/ 0 w 2462530"/>
                <a:gd name="connsiteY4-50" fmla="*/ 576285 h 576285"/>
                <a:gd name="connsiteX0-51" fmla="*/ 0 w 2443480"/>
                <a:gd name="connsiteY0-52" fmla="*/ 576285 h 576285"/>
                <a:gd name="connsiteX1-53" fmla="*/ 524754 w 2443480"/>
                <a:gd name="connsiteY1-54" fmla="*/ 0 h 576285"/>
                <a:gd name="connsiteX2-55" fmla="*/ 2443480 w 2443480"/>
                <a:gd name="connsiteY2-56" fmla="*/ 0 h 576285"/>
                <a:gd name="connsiteX3-57" fmla="*/ 1948571 w 2443480"/>
                <a:gd name="connsiteY3-58" fmla="*/ 562315 h 576285"/>
                <a:gd name="connsiteX4-59" fmla="*/ 0 w 2443480"/>
                <a:gd name="connsiteY4-60" fmla="*/ 576285 h 576285"/>
                <a:gd name="connsiteX0-61" fmla="*/ 0 w 2448242"/>
                <a:gd name="connsiteY0-62" fmla="*/ 576285 h 576285"/>
                <a:gd name="connsiteX1-63" fmla="*/ 529516 w 2448242"/>
                <a:gd name="connsiteY1-64" fmla="*/ 0 h 576285"/>
                <a:gd name="connsiteX2-65" fmla="*/ 2448242 w 2448242"/>
                <a:gd name="connsiteY2-66" fmla="*/ 0 h 576285"/>
                <a:gd name="connsiteX3-67" fmla="*/ 1953333 w 2448242"/>
                <a:gd name="connsiteY3-68" fmla="*/ 562315 h 576285"/>
                <a:gd name="connsiteX4-69" fmla="*/ 0 w 2448242"/>
                <a:gd name="connsiteY4-70" fmla="*/ 576285 h 576285"/>
                <a:gd name="connsiteX0-71" fmla="*/ 0 w 2445067"/>
                <a:gd name="connsiteY0-72" fmla="*/ 569935 h 569935"/>
                <a:gd name="connsiteX1-73" fmla="*/ 526341 w 2445067"/>
                <a:gd name="connsiteY1-74" fmla="*/ 0 h 569935"/>
                <a:gd name="connsiteX2-75" fmla="*/ 2445067 w 2445067"/>
                <a:gd name="connsiteY2-76" fmla="*/ 0 h 569935"/>
                <a:gd name="connsiteX3-77" fmla="*/ 1950158 w 2445067"/>
                <a:gd name="connsiteY3-78" fmla="*/ 562315 h 569935"/>
                <a:gd name="connsiteX4-79" fmla="*/ 0 w 2445067"/>
                <a:gd name="connsiteY4-80" fmla="*/ 569935 h 569935"/>
                <a:gd name="connsiteX0-81" fmla="*/ 0 w 2445067"/>
                <a:gd name="connsiteY0-82" fmla="*/ 569935 h 569935"/>
                <a:gd name="connsiteX1-83" fmla="*/ 1454849 w 2445067"/>
                <a:gd name="connsiteY1-84" fmla="*/ 0 h 569935"/>
                <a:gd name="connsiteX2-85" fmla="*/ 2445067 w 2445067"/>
                <a:gd name="connsiteY2-86" fmla="*/ 0 h 569935"/>
                <a:gd name="connsiteX3-87" fmla="*/ 1950158 w 2445067"/>
                <a:gd name="connsiteY3-88" fmla="*/ 562315 h 569935"/>
                <a:gd name="connsiteX4-89" fmla="*/ 0 w 2445067"/>
                <a:gd name="connsiteY4-90" fmla="*/ 569935 h 569935"/>
                <a:gd name="connsiteX0-91" fmla="*/ 0 w 2445067"/>
                <a:gd name="connsiteY0-92" fmla="*/ 569935 h 569935"/>
                <a:gd name="connsiteX1-93" fmla="*/ 1481378 w 2445067"/>
                <a:gd name="connsiteY1-94" fmla="*/ 0 h 569935"/>
                <a:gd name="connsiteX2-95" fmla="*/ 2445067 w 2445067"/>
                <a:gd name="connsiteY2-96" fmla="*/ 0 h 569935"/>
                <a:gd name="connsiteX3-97" fmla="*/ 1950158 w 2445067"/>
                <a:gd name="connsiteY3-98" fmla="*/ 562315 h 569935"/>
                <a:gd name="connsiteX4-99" fmla="*/ 0 w 2445067"/>
                <a:gd name="connsiteY4-100" fmla="*/ 569935 h 569935"/>
                <a:gd name="connsiteX0-101" fmla="*/ 0 w 2445067"/>
                <a:gd name="connsiteY0-102" fmla="*/ 569935 h 569935"/>
                <a:gd name="connsiteX1-103" fmla="*/ 1481378 w 2445067"/>
                <a:gd name="connsiteY1-104" fmla="*/ 0 h 569935"/>
                <a:gd name="connsiteX2-105" fmla="*/ 2445067 w 2445067"/>
                <a:gd name="connsiteY2-106" fmla="*/ 0 h 569935"/>
                <a:gd name="connsiteX3-107" fmla="*/ 988491 w 2445067"/>
                <a:gd name="connsiteY3-108" fmla="*/ 564696 h 569935"/>
                <a:gd name="connsiteX4-109" fmla="*/ 0 w 2445067"/>
                <a:gd name="connsiteY4-110" fmla="*/ 569935 h 569935"/>
                <a:gd name="connsiteX0-111" fmla="*/ 0 w 1735506"/>
                <a:gd name="connsiteY0-112" fmla="*/ 566249 h 566249"/>
                <a:gd name="connsiteX1-113" fmla="*/ 771817 w 1735506"/>
                <a:gd name="connsiteY1-114" fmla="*/ 0 h 566249"/>
                <a:gd name="connsiteX2-115" fmla="*/ 1735506 w 1735506"/>
                <a:gd name="connsiteY2-116" fmla="*/ 0 h 566249"/>
                <a:gd name="connsiteX3-117" fmla="*/ 278930 w 1735506"/>
                <a:gd name="connsiteY3-118" fmla="*/ 564696 h 566249"/>
                <a:gd name="connsiteX4-119" fmla="*/ 0 w 1735506"/>
                <a:gd name="connsiteY4-120" fmla="*/ 566249 h 566249"/>
                <a:gd name="connsiteX0-121" fmla="*/ 0 w 1735506"/>
                <a:gd name="connsiteY0-122" fmla="*/ 566249 h 566249"/>
                <a:gd name="connsiteX1-123" fmla="*/ 771817 w 1735506"/>
                <a:gd name="connsiteY1-124" fmla="*/ 0 h 566249"/>
                <a:gd name="connsiteX2-125" fmla="*/ 1735506 w 1735506"/>
                <a:gd name="connsiteY2-126" fmla="*/ 0 h 566249"/>
                <a:gd name="connsiteX3-127" fmla="*/ 1037242 w 1735506"/>
                <a:gd name="connsiteY3-128" fmla="*/ 564695 h 566249"/>
                <a:gd name="connsiteX4-129" fmla="*/ 0 w 1735506"/>
                <a:gd name="connsiteY4-130" fmla="*/ 566249 h 566249"/>
                <a:gd name="connsiteX0-131" fmla="*/ 0 w 1735506"/>
                <a:gd name="connsiteY0-132" fmla="*/ 566249 h 572064"/>
                <a:gd name="connsiteX1-133" fmla="*/ 771817 w 1735506"/>
                <a:gd name="connsiteY1-134" fmla="*/ 0 h 572064"/>
                <a:gd name="connsiteX2-135" fmla="*/ 1735506 w 1735506"/>
                <a:gd name="connsiteY2-136" fmla="*/ 0 h 572064"/>
                <a:gd name="connsiteX3-137" fmla="*/ 966828 w 1735506"/>
                <a:gd name="connsiteY3-138" fmla="*/ 572064 h 572064"/>
                <a:gd name="connsiteX4-139" fmla="*/ 0 w 1735506"/>
                <a:gd name="connsiteY4-140" fmla="*/ 566249 h 572064"/>
                <a:gd name="connsiteX0-141" fmla="*/ 0 w 1735506"/>
                <a:gd name="connsiteY0-142" fmla="*/ 566249 h 572064"/>
                <a:gd name="connsiteX1-143" fmla="*/ 771817 w 1735506"/>
                <a:gd name="connsiteY1-144" fmla="*/ 0 h 572064"/>
                <a:gd name="connsiteX2-145" fmla="*/ 1735506 w 1735506"/>
                <a:gd name="connsiteY2-146" fmla="*/ 0 h 572064"/>
                <a:gd name="connsiteX3-147" fmla="*/ 966828 w 1735506"/>
                <a:gd name="connsiteY3-148" fmla="*/ 572064 h 572064"/>
                <a:gd name="connsiteX4-149" fmla="*/ 0 w 1735506"/>
                <a:gd name="connsiteY4-150" fmla="*/ 566249 h 5720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735506" h="572064">
                  <a:moveTo>
                    <a:pt x="0" y="566249"/>
                  </a:moveTo>
                  <a:lnTo>
                    <a:pt x="771817" y="0"/>
                  </a:lnTo>
                  <a:lnTo>
                    <a:pt x="1735506" y="0"/>
                  </a:lnTo>
                  <a:lnTo>
                    <a:pt x="966828" y="572064"/>
                  </a:lnTo>
                  <a:lnTo>
                    <a:pt x="0" y="5662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flipH="1">
            <a:off x="6382737" y="6517353"/>
            <a:ext cx="5809263" cy="369675"/>
            <a:chOff x="0" y="3"/>
            <a:chExt cx="8989702" cy="572063"/>
          </a:xfrm>
          <a:gradFill flip="none" rotWithShape="1">
            <a:gsLst>
              <a:gs pos="0">
                <a:srgbClr val="1F7398">
                  <a:shade val="30000"/>
                  <a:satMod val="115000"/>
                </a:srgbClr>
              </a:gs>
              <a:gs pos="50000">
                <a:srgbClr val="1F7398">
                  <a:shade val="67500"/>
                  <a:satMod val="115000"/>
                </a:srgbClr>
              </a:gs>
              <a:gs pos="100000">
                <a:srgbClr val="1F7398">
                  <a:shade val="100000"/>
                  <a:satMod val="115000"/>
                </a:srgbClr>
              </a:gs>
            </a:gsLst>
            <a:lin ang="5400000" scaled="1"/>
            <a:tileRect/>
          </a:gradFill>
        </p:grpSpPr>
        <p:sp>
          <p:nvSpPr>
            <p:cNvPr id="23" name="Freeform 22"/>
            <p:cNvSpPr/>
            <p:nvPr/>
          </p:nvSpPr>
          <p:spPr>
            <a:xfrm flipH="1" flipV="1">
              <a:off x="0" y="3"/>
              <a:ext cx="6096000" cy="569937"/>
            </a:xfrm>
            <a:custGeom>
              <a:avLst/>
              <a:gdLst>
                <a:gd name="connsiteX0" fmla="*/ 0 w 4917056"/>
                <a:gd name="connsiteY0" fmla="*/ 353683 h 353683"/>
                <a:gd name="connsiteX1" fmla="*/ 232913 w 4917056"/>
                <a:gd name="connsiteY1" fmla="*/ 0 h 353683"/>
                <a:gd name="connsiteX2" fmla="*/ 4917056 w 4917056"/>
                <a:gd name="connsiteY2" fmla="*/ 0 h 353683"/>
                <a:gd name="connsiteX3" fmla="*/ 4917056 w 4917056"/>
                <a:gd name="connsiteY3" fmla="*/ 353683 h 353683"/>
                <a:gd name="connsiteX4" fmla="*/ 0 w 4917056"/>
                <a:gd name="connsiteY4" fmla="*/ 353683 h 353683"/>
                <a:gd name="connsiteX0-1" fmla="*/ 0 w 4917056"/>
                <a:gd name="connsiteY0-2" fmla="*/ 353683 h 353683"/>
                <a:gd name="connsiteX1-3" fmla="*/ 423157 w 4917056"/>
                <a:gd name="connsiteY1-4" fmla="*/ 1694 h 353683"/>
                <a:gd name="connsiteX2-5" fmla="*/ 4917056 w 4917056"/>
                <a:gd name="connsiteY2-6" fmla="*/ 0 h 353683"/>
                <a:gd name="connsiteX3-7" fmla="*/ 4917056 w 4917056"/>
                <a:gd name="connsiteY3-8" fmla="*/ 353683 h 353683"/>
                <a:gd name="connsiteX4-9" fmla="*/ 0 w 4917056"/>
                <a:gd name="connsiteY4-10" fmla="*/ 353683 h 3536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917056" h="353683">
                  <a:moveTo>
                    <a:pt x="0" y="353683"/>
                  </a:moveTo>
                  <a:lnTo>
                    <a:pt x="423157" y="1694"/>
                  </a:lnTo>
                  <a:lnTo>
                    <a:pt x="4917056" y="0"/>
                  </a:lnTo>
                  <a:lnTo>
                    <a:pt x="4917056" y="353683"/>
                  </a:lnTo>
                  <a:lnTo>
                    <a:pt x="0" y="35368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38683" tIns="219342" rIns="438683" bIns="219342" numCol="1" spcCol="0" rtlCol="0" fromWordArt="0" anchor="ctr" anchorCtr="0" forceAA="0" compatLnSpc="1">
              <a:noAutofit/>
            </a:bodyPr>
            <a:lstStyle/>
            <a:p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" name="Parallelogram 2"/>
            <p:cNvSpPr/>
            <p:nvPr/>
          </p:nvSpPr>
          <p:spPr>
            <a:xfrm>
              <a:off x="5892848" y="3"/>
              <a:ext cx="1180691" cy="572063"/>
            </a:xfrm>
            <a:custGeom>
              <a:avLst/>
              <a:gdLst>
                <a:gd name="connsiteX0" fmla="*/ 0 w 2571750"/>
                <a:gd name="connsiteY0" fmla="*/ 569935 h 569935"/>
                <a:gd name="connsiteX1" fmla="*/ 142484 w 2571750"/>
                <a:gd name="connsiteY1" fmla="*/ 0 h 569935"/>
                <a:gd name="connsiteX2" fmla="*/ 2571750 w 2571750"/>
                <a:gd name="connsiteY2" fmla="*/ 0 h 569935"/>
                <a:gd name="connsiteX3" fmla="*/ 2429266 w 2571750"/>
                <a:gd name="connsiteY3" fmla="*/ 569935 h 569935"/>
                <a:gd name="connsiteX4" fmla="*/ 0 w 2571750"/>
                <a:gd name="connsiteY4" fmla="*/ 569935 h 569935"/>
                <a:gd name="connsiteX0-1" fmla="*/ 0 w 2571750"/>
                <a:gd name="connsiteY0-2" fmla="*/ 569935 h 569935"/>
                <a:gd name="connsiteX1-3" fmla="*/ 142484 w 2571750"/>
                <a:gd name="connsiteY1-4" fmla="*/ 0 h 569935"/>
                <a:gd name="connsiteX2-5" fmla="*/ 2571750 w 2571750"/>
                <a:gd name="connsiteY2-6" fmla="*/ 0 h 569935"/>
                <a:gd name="connsiteX3-7" fmla="*/ 2114941 w 2571750"/>
                <a:gd name="connsiteY3-8" fmla="*/ 531835 h 569935"/>
                <a:gd name="connsiteX4-9" fmla="*/ 0 w 2571750"/>
                <a:gd name="connsiteY4-10" fmla="*/ 569935 h 569935"/>
                <a:gd name="connsiteX0-11" fmla="*/ 0 w 2571750"/>
                <a:gd name="connsiteY0-12" fmla="*/ 569935 h 569935"/>
                <a:gd name="connsiteX1-13" fmla="*/ 142484 w 2571750"/>
                <a:gd name="connsiteY1-14" fmla="*/ 0 h 569935"/>
                <a:gd name="connsiteX2-15" fmla="*/ 2571750 w 2571750"/>
                <a:gd name="connsiteY2-16" fmla="*/ 0 h 569935"/>
                <a:gd name="connsiteX3-17" fmla="*/ 2069221 w 2571750"/>
                <a:gd name="connsiteY3-18" fmla="*/ 562315 h 569935"/>
                <a:gd name="connsiteX4-19" fmla="*/ 0 w 2571750"/>
                <a:gd name="connsiteY4-20" fmla="*/ 569935 h 569935"/>
                <a:gd name="connsiteX0-21" fmla="*/ 0 w 2564130"/>
                <a:gd name="connsiteY0-22" fmla="*/ 569935 h 569935"/>
                <a:gd name="connsiteX1-23" fmla="*/ 142484 w 2564130"/>
                <a:gd name="connsiteY1-24" fmla="*/ 0 h 569935"/>
                <a:gd name="connsiteX2-25" fmla="*/ 2564130 w 2564130"/>
                <a:gd name="connsiteY2-26" fmla="*/ 0 h 569935"/>
                <a:gd name="connsiteX3-27" fmla="*/ 2069221 w 2564130"/>
                <a:gd name="connsiteY3-28" fmla="*/ 562315 h 569935"/>
                <a:gd name="connsiteX4-29" fmla="*/ 0 w 2564130"/>
                <a:gd name="connsiteY4-30" fmla="*/ 569935 h 569935"/>
                <a:gd name="connsiteX0-31" fmla="*/ 0 w 2564130"/>
                <a:gd name="connsiteY0-32" fmla="*/ 569935 h 569935"/>
                <a:gd name="connsiteX1-33" fmla="*/ 645404 w 2564130"/>
                <a:gd name="connsiteY1-34" fmla="*/ 0 h 569935"/>
                <a:gd name="connsiteX2-35" fmla="*/ 2564130 w 2564130"/>
                <a:gd name="connsiteY2-36" fmla="*/ 0 h 569935"/>
                <a:gd name="connsiteX3-37" fmla="*/ 2069221 w 2564130"/>
                <a:gd name="connsiteY3-38" fmla="*/ 562315 h 569935"/>
                <a:gd name="connsiteX4-39" fmla="*/ 0 w 2564130"/>
                <a:gd name="connsiteY4-40" fmla="*/ 569935 h 569935"/>
                <a:gd name="connsiteX0-41" fmla="*/ 0 w 2462530"/>
                <a:gd name="connsiteY0-42" fmla="*/ 576285 h 576285"/>
                <a:gd name="connsiteX1-43" fmla="*/ 543804 w 2462530"/>
                <a:gd name="connsiteY1-44" fmla="*/ 0 h 576285"/>
                <a:gd name="connsiteX2-45" fmla="*/ 2462530 w 2462530"/>
                <a:gd name="connsiteY2-46" fmla="*/ 0 h 576285"/>
                <a:gd name="connsiteX3-47" fmla="*/ 1967621 w 2462530"/>
                <a:gd name="connsiteY3-48" fmla="*/ 562315 h 576285"/>
                <a:gd name="connsiteX4-49" fmla="*/ 0 w 2462530"/>
                <a:gd name="connsiteY4-50" fmla="*/ 576285 h 576285"/>
                <a:gd name="connsiteX0-51" fmla="*/ 0 w 2443480"/>
                <a:gd name="connsiteY0-52" fmla="*/ 576285 h 576285"/>
                <a:gd name="connsiteX1-53" fmla="*/ 524754 w 2443480"/>
                <a:gd name="connsiteY1-54" fmla="*/ 0 h 576285"/>
                <a:gd name="connsiteX2-55" fmla="*/ 2443480 w 2443480"/>
                <a:gd name="connsiteY2-56" fmla="*/ 0 h 576285"/>
                <a:gd name="connsiteX3-57" fmla="*/ 1948571 w 2443480"/>
                <a:gd name="connsiteY3-58" fmla="*/ 562315 h 576285"/>
                <a:gd name="connsiteX4-59" fmla="*/ 0 w 2443480"/>
                <a:gd name="connsiteY4-60" fmla="*/ 576285 h 576285"/>
                <a:gd name="connsiteX0-61" fmla="*/ 0 w 2448242"/>
                <a:gd name="connsiteY0-62" fmla="*/ 576285 h 576285"/>
                <a:gd name="connsiteX1-63" fmla="*/ 529516 w 2448242"/>
                <a:gd name="connsiteY1-64" fmla="*/ 0 h 576285"/>
                <a:gd name="connsiteX2-65" fmla="*/ 2448242 w 2448242"/>
                <a:gd name="connsiteY2-66" fmla="*/ 0 h 576285"/>
                <a:gd name="connsiteX3-67" fmla="*/ 1953333 w 2448242"/>
                <a:gd name="connsiteY3-68" fmla="*/ 562315 h 576285"/>
                <a:gd name="connsiteX4-69" fmla="*/ 0 w 2448242"/>
                <a:gd name="connsiteY4-70" fmla="*/ 576285 h 576285"/>
                <a:gd name="connsiteX0-71" fmla="*/ 0 w 2445067"/>
                <a:gd name="connsiteY0-72" fmla="*/ 569935 h 569935"/>
                <a:gd name="connsiteX1-73" fmla="*/ 526341 w 2445067"/>
                <a:gd name="connsiteY1-74" fmla="*/ 0 h 569935"/>
                <a:gd name="connsiteX2-75" fmla="*/ 2445067 w 2445067"/>
                <a:gd name="connsiteY2-76" fmla="*/ 0 h 569935"/>
                <a:gd name="connsiteX3-77" fmla="*/ 1950158 w 2445067"/>
                <a:gd name="connsiteY3-78" fmla="*/ 562315 h 569935"/>
                <a:gd name="connsiteX4-79" fmla="*/ 0 w 2445067"/>
                <a:gd name="connsiteY4-80" fmla="*/ 569935 h 569935"/>
                <a:gd name="connsiteX0-81" fmla="*/ 0 w 2445067"/>
                <a:gd name="connsiteY0-82" fmla="*/ 569935 h 569935"/>
                <a:gd name="connsiteX1-83" fmla="*/ 1454849 w 2445067"/>
                <a:gd name="connsiteY1-84" fmla="*/ 0 h 569935"/>
                <a:gd name="connsiteX2-85" fmla="*/ 2445067 w 2445067"/>
                <a:gd name="connsiteY2-86" fmla="*/ 0 h 569935"/>
                <a:gd name="connsiteX3-87" fmla="*/ 1950158 w 2445067"/>
                <a:gd name="connsiteY3-88" fmla="*/ 562315 h 569935"/>
                <a:gd name="connsiteX4-89" fmla="*/ 0 w 2445067"/>
                <a:gd name="connsiteY4-90" fmla="*/ 569935 h 569935"/>
                <a:gd name="connsiteX0-91" fmla="*/ 0 w 2445067"/>
                <a:gd name="connsiteY0-92" fmla="*/ 569935 h 569935"/>
                <a:gd name="connsiteX1-93" fmla="*/ 1481378 w 2445067"/>
                <a:gd name="connsiteY1-94" fmla="*/ 0 h 569935"/>
                <a:gd name="connsiteX2-95" fmla="*/ 2445067 w 2445067"/>
                <a:gd name="connsiteY2-96" fmla="*/ 0 h 569935"/>
                <a:gd name="connsiteX3-97" fmla="*/ 1950158 w 2445067"/>
                <a:gd name="connsiteY3-98" fmla="*/ 562315 h 569935"/>
                <a:gd name="connsiteX4-99" fmla="*/ 0 w 2445067"/>
                <a:gd name="connsiteY4-100" fmla="*/ 569935 h 569935"/>
                <a:gd name="connsiteX0-101" fmla="*/ 0 w 2445067"/>
                <a:gd name="connsiteY0-102" fmla="*/ 569935 h 569935"/>
                <a:gd name="connsiteX1-103" fmla="*/ 1481378 w 2445067"/>
                <a:gd name="connsiteY1-104" fmla="*/ 0 h 569935"/>
                <a:gd name="connsiteX2-105" fmla="*/ 2445067 w 2445067"/>
                <a:gd name="connsiteY2-106" fmla="*/ 0 h 569935"/>
                <a:gd name="connsiteX3-107" fmla="*/ 988491 w 2445067"/>
                <a:gd name="connsiteY3-108" fmla="*/ 564696 h 569935"/>
                <a:gd name="connsiteX4-109" fmla="*/ 0 w 2445067"/>
                <a:gd name="connsiteY4-110" fmla="*/ 569935 h 569935"/>
                <a:gd name="connsiteX0-111" fmla="*/ 0 w 1735506"/>
                <a:gd name="connsiteY0-112" fmla="*/ 566249 h 566249"/>
                <a:gd name="connsiteX1-113" fmla="*/ 771817 w 1735506"/>
                <a:gd name="connsiteY1-114" fmla="*/ 0 h 566249"/>
                <a:gd name="connsiteX2-115" fmla="*/ 1735506 w 1735506"/>
                <a:gd name="connsiteY2-116" fmla="*/ 0 h 566249"/>
                <a:gd name="connsiteX3-117" fmla="*/ 278930 w 1735506"/>
                <a:gd name="connsiteY3-118" fmla="*/ 564696 h 566249"/>
                <a:gd name="connsiteX4-119" fmla="*/ 0 w 1735506"/>
                <a:gd name="connsiteY4-120" fmla="*/ 566249 h 566249"/>
                <a:gd name="connsiteX0-121" fmla="*/ 0 w 1735506"/>
                <a:gd name="connsiteY0-122" fmla="*/ 566249 h 566249"/>
                <a:gd name="connsiteX1-123" fmla="*/ 771817 w 1735506"/>
                <a:gd name="connsiteY1-124" fmla="*/ 0 h 566249"/>
                <a:gd name="connsiteX2-125" fmla="*/ 1735506 w 1735506"/>
                <a:gd name="connsiteY2-126" fmla="*/ 0 h 566249"/>
                <a:gd name="connsiteX3-127" fmla="*/ 1037242 w 1735506"/>
                <a:gd name="connsiteY3-128" fmla="*/ 564695 h 566249"/>
                <a:gd name="connsiteX4-129" fmla="*/ 0 w 1735506"/>
                <a:gd name="connsiteY4-130" fmla="*/ 566249 h 566249"/>
                <a:gd name="connsiteX0-131" fmla="*/ 0 w 1735506"/>
                <a:gd name="connsiteY0-132" fmla="*/ 566249 h 572064"/>
                <a:gd name="connsiteX1-133" fmla="*/ 771817 w 1735506"/>
                <a:gd name="connsiteY1-134" fmla="*/ 0 h 572064"/>
                <a:gd name="connsiteX2-135" fmla="*/ 1735506 w 1735506"/>
                <a:gd name="connsiteY2-136" fmla="*/ 0 h 572064"/>
                <a:gd name="connsiteX3-137" fmla="*/ 966828 w 1735506"/>
                <a:gd name="connsiteY3-138" fmla="*/ 572064 h 572064"/>
                <a:gd name="connsiteX4-139" fmla="*/ 0 w 1735506"/>
                <a:gd name="connsiteY4-140" fmla="*/ 566249 h 572064"/>
                <a:gd name="connsiteX0-141" fmla="*/ 0 w 1735506"/>
                <a:gd name="connsiteY0-142" fmla="*/ 566249 h 572064"/>
                <a:gd name="connsiteX1-143" fmla="*/ 771817 w 1735506"/>
                <a:gd name="connsiteY1-144" fmla="*/ 0 h 572064"/>
                <a:gd name="connsiteX2-145" fmla="*/ 1735506 w 1735506"/>
                <a:gd name="connsiteY2-146" fmla="*/ 0 h 572064"/>
                <a:gd name="connsiteX3-147" fmla="*/ 966828 w 1735506"/>
                <a:gd name="connsiteY3-148" fmla="*/ 572064 h 572064"/>
                <a:gd name="connsiteX4-149" fmla="*/ 0 w 1735506"/>
                <a:gd name="connsiteY4-150" fmla="*/ 566249 h 5720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735506" h="572064">
                  <a:moveTo>
                    <a:pt x="0" y="566249"/>
                  </a:moveTo>
                  <a:lnTo>
                    <a:pt x="771817" y="0"/>
                  </a:lnTo>
                  <a:lnTo>
                    <a:pt x="1735506" y="0"/>
                  </a:lnTo>
                  <a:lnTo>
                    <a:pt x="966828" y="572064"/>
                  </a:lnTo>
                  <a:lnTo>
                    <a:pt x="0" y="5662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Parallelogram 2"/>
            <p:cNvSpPr/>
            <p:nvPr/>
          </p:nvSpPr>
          <p:spPr>
            <a:xfrm>
              <a:off x="6880409" y="3"/>
              <a:ext cx="1180691" cy="572063"/>
            </a:xfrm>
            <a:custGeom>
              <a:avLst/>
              <a:gdLst>
                <a:gd name="connsiteX0" fmla="*/ 0 w 2571750"/>
                <a:gd name="connsiteY0" fmla="*/ 569935 h 569935"/>
                <a:gd name="connsiteX1" fmla="*/ 142484 w 2571750"/>
                <a:gd name="connsiteY1" fmla="*/ 0 h 569935"/>
                <a:gd name="connsiteX2" fmla="*/ 2571750 w 2571750"/>
                <a:gd name="connsiteY2" fmla="*/ 0 h 569935"/>
                <a:gd name="connsiteX3" fmla="*/ 2429266 w 2571750"/>
                <a:gd name="connsiteY3" fmla="*/ 569935 h 569935"/>
                <a:gd name="connsiteX4" fmla="*/ 0 w 2571750"/>
                <a:gd name="connsiteY4" fmla="*/ 569935 h 569935"/>
                <a:gd name="connsiteX0-1" fmla="*/ 0 w 2571750"/>
                <a:gd name="connsiteY0-2" fmla="*/ 569935 h 569935"/>
                <a:gd name="connsiteX1-3" fmla="*/ 142484 w 2571750"/>
                <a:gd name="connsiteY1-4" fmla="*/ 0 h 569935"/>
                <a:gd name="connsiteX2-5" fmla="*/ 2571750 w 2571750"/>
                <a:gd name="connsiteY2-6" fmla="*/ 0 h 569935"/>
                <a:gd name="connsiteX3-7" fmla="*/ 2114941 w 2571750"/>
                <a:gd name="connsiteY3-8" fmla="*/ 531835 h 569935"/>
                <a:gd name="connsiteX4-9" fmla="*/ 0 w 2571750"/>
                <a:gd name="connsiteY4-10" fmla="*/ 569935 h 569935"/>
                <a:gd name="connsiteX0-11" fmla="*/ 0 w 2571750"/>
                <a:gd name="connsiteY0-12" fmla="*/ 569935 h 569935"/>
                <a:gd name="connsiteX1-13" fmla="*/ 142484 w 2571750"/>
                <a:gd name="connsiteY1-14" fmla="*/ 0 h 569935"/>
                <a:gd name="connsiteX2-15" fmla="*/ 2571750 w 2571750"/>
                <a:gd name="connsiteY2-16" fmla="*/ 0 h 569935"/>
                <a:gd name="connsiteX3-17" fmla="*/ 2069221 w 2571750"/>
                <a:gd name="connsiteY3-18" fmla="*/ 562315 h 569935"/>
                <a:gd name="connsiteX4-19" fmla="*/ 0 w 2571750"/>
                <a:gd name="connsiteY4-20" fmla="*/ 569935 h 569935"/>
                <a:gd name="connsiteX0-21" fmla="*/ 0 w 2564130"/>
                <a:gd name="connsiteY0-22" fmla="*/ 569935 h 569935"/>
                <a:gd name="connsiteX1-23" fmla="*/ 142484 w 2564130"/>
                <a:gd name="connsiteY1-24" fmla="*/ 0 h 569935"/>
                <a:gd name="connsiteX2-25" fmla="*/ 2564130 w 2564130"/>
                <a:gd name="connsiteY2-26" fmla="*/ 0 h 569935"/>
                <a:gd name="connsiteX3-27" fmla="*/ 2069221 w 2564130"/>
                <a:gd name="connsiteY3-28" fmla="*/ 562315 h 569935"/>
                <a:gd name="connsiteX4-29" fmla="*/ 0 w 2564130"/>
                <a:gd name="connsiteY4-30" fmla="*/ 569935 h 569935"/>
                <a:gd name="connsiteX0-31" fmla="*/ 0 w 2564130"/>
                <a:gd name="connsiteY0-32" fmla="*/ 569935 h 569935"/>
                <a:gd name="connsiteX1-33" fmla="*/ 645404 w 2564130"/>
                <a:gd name="connsiteY1-34" fmla="*/ 0 h 569935"/>
                <a:gd name="connsiteX2-35" fmla="*/ 2564130 w 2564130"/>
                <a:gd name="connsiteY2-36" fmla="*/ 0 h 569935"/>
                <a:gd name="connsiteX3-37" fmla="*/ 2069221 w 2564130"/>
                <a:gd name="connsiteY3-38" fmla="*/ 562315 h 569935"/>
                <a:gd name="connsiteX4-39" fmla="*/ 0 w 2564130"/>
                <a:gd name="connsiteY4-40" fmla="*/ 569935 h 569935"/>
                <a:gd name="connsiteX0-41" fmla="*/ 0 w 2462530"/>
                <a:gd name="connsiteY0-42" fmla="*/ 576285 h 576285"/>
                <a:gd name="connsiteX1-43" fmla="*/ 543804 w 2462530"/>
                <a:gd name="connsiteY1-44" fmla="*/ 0 h 576285"/>
                <a:gd name="connsiteX2-45" fmla="*/ 2462530 w 2462530"/>
                <a:gd name="connsiteY2-46" fmla="*/ 0 h 576285"/>
                <a:gd name="connsiteX3-47" fmla="*/ 1967621 w 2462530"/>
                <a:gd name="connsiteY3-48" fmla="*/ 562315 h 576285"/>
                <a:gd name="connsiteX4-49" fmla="*/ 0 w 2462530"/>
                <a:gd name="connsiteY4-50" fmla="*/ 576285 h 576285"/>
                <a:gd name="connsiteX0-51" fmla="*/ 0 w 2443480"/>
                <a:gd name="connsiteY0-52" fmla="*/ 576285 h 576285"/>
                <a:gd name="connsiteX1-53" fmla="*/ 524754 w 2443480"/>
                <a:gd name="connsiteY1-54" fmla="*/ 0 h 576285"/>
                <a:gd name="connsiteX2-55" fmla="*/ 2443480 w 2443480"/>
                <a:gd name="connsiteY2-56" fmla="*/ 0 h 576285"/>
                <a:gd name="connsiteX3-57" fmla="*/ 1948571 w 2443480"/>
                <a:gd name="connsiteY3-58" fmla="*/ 562315 h 576285"/>
                <a:gd name="connsiteX4-59" fmla="*/ 0 w 2443480"/>
                <a:gd name="connsiteY4-60" fmla="*/ 576285 h 576285"/>
                <a:gd name="connsiteX0-61" fmla="*/ 0 w 2448242"/>
                <a:gd name="connsiteY0-62" fmla="*/ 576285 h 576285"/>
                <a:gd name="connsiteX1-63" fmla="*/ 529516 w 2448242"/>
                <a:gd name="connsiteY1-64" fmla="*/ 0 h 576285"/>
                <a:gd name="connsiteX2-65" fmla="*/ 2448242 w 2448242"/>
                <a:gd name="connsiteY2-66" fmla="*/ 0 h 576285"/>
                <a:gd name="connsiteX3-67" fmla="*/ 1953333 w 2448242"/>
                <a:gd name="connsiteY3-68" fmla="*/ 562315 h 576285"/>
                <a:gd name="connsiteX4-69" fmla="*/ 0 w 2448242"/>
                <a:gd name="connsiteY4-70" fmla="*/ 576285 h 576285"/>
                <a:gd name="connsiteX0-71" fmla="*/ 0 w 2445067"/>
                <a:gd name="connsiteY0-72" fmla="*/ 569935 h 569935"/>
                <a:gd name="connsiteX1-73" fmla="*/ 526341 w 2445067"/>
                <a:gd name="connsiteY1-74" fmla="*/ 0 h 569935"/>
                <a:gd name="connsiteX2-75" fmla="*/ 2445067 w 2445067"/>
                <a:gd name="connsiteY2-76" fmla="*/ 0 h 569935"/>
                <a:gd name="connsiteX3-77" fmla="*/ 1950158 w 2445067"/>
                <a:gd name="connsiteY3-78" fmla="*/ 562315 h 569935"/>
                <a:gd name="connsiteX4-79" fmla="*/ 0 w 2445067"/>
                <a:gd name="connsiteY4-80" fmla="*/ 569935 h 569935"/>
                <a:gd name="connsiteX0-81" fmla="*/ 0 w 2445067"/>
                <a:gd name="connsiteY0-82" fmla="*/ 569935 h 569935"/>
                <a:gd name="connsiteX1-83" fmla="*/ 1454849 w 2445067"/>
                <a:gd name="connsiteY1-84" fmla="*/ 0 h 569935"/>
                <a:gd name="connsiteX2-85" fmla="*/ 2445067 w 2445067"/>
                <a:gd name="connsiteY2-86" fmla="*/ 0 h 569935"/>
                <a:gd name="connsiteX3-87" fmla="*/ 1950158 w 2445067"/>
                <a:gd name="connsiteY3-88" fmla="*/ 562315 h 569935"/>
                <a:gd name="connsiteX4-89" fmla="*/ 0 w 2445067"/>
                <a:gd name="connsiteY4-90" fmla="*/ 569935 h 569935"/>
                <a:gd name="connsiteX0-91" fmla="*/ 0 w 2445067"/>
                <a:gd name="connsiteY0-92" fmla="*/ 569935 h 569935"/>
                <a:gd name="connsiteX1-93" fmla="*/ 1481378 w 2445067"/>
                <a:gd name="connsiteY1-94" fmla="*/ 0 h 569935"/>
                <a:gd name="connsiteX2-95" fmla="*/ 2445067 w 2445067"/>
                <a:gd name="connsiteY2-96" fmla="*/ 0 h 569935"/>
                <a:gd name="connsiteX3-97" fmla="*/ 1950158 w 2445067"/>
                <a:gd name="connsiteY3-98" fmla="*/ 562315 h 569935"/>
                <a:gd name="connsiteX4-99" fmla="*/ 0 w 2445067"/>
                <a:gd name="connsiteY4-100" fmla="*/ 569935 h 569935"/>
                <a:gd name="connsiteX0-101" fmla="*/ 0 w 2445067"/>
                <a:gd name="connsiteY0-102" fmla="*/ 569935 h 569935"/>
                <a:gd name="connsiteX1-103" fmla="*/ 1481378 w 2445067"/>
                <a:gd name="connsiteY1-104" fmla="*/ 0 h 569935"/>
                <a:gd name="connsiteX2-105" fmla="*/ 2445067 w 2445067"/>
                <a:gd name="connsiteY2-106" fmla="*/ 0 h 569935"/>
                <a:gd name="connsiteX3-107" fmla="*/ 988491 w 2445067"/>
                <a:gd name="connsiteY3-108" fmla="*/ 564696 h 569935"/>
                <a:gd name="connsiteX4-109" fmla="*/ 0 w 2445067"/>
                <a:gd name="connsiteY4-110" fmla="*/ 569935 h 569935"/>
                <a:gd name="connsiteX0-111" fmla="*/ 0 w 1735506"/>
                <a:gd name="connsiteY0-112" fmla="*/ 566249 h 566249"/>
                <a:gd name="connsiteX1-113" fmla="*/ 771817 w 1735506"/>
                <a:gd name="connsiteY1-114" fmla="*/ 0 h 566249"/>
                <a:gd name="connsiteX2-115" fmla="*/ 1735506 w 1735506"/>
                <a:gd name="connsiteY2-116" fmla="*/ 0 h 566249"/>
                <a:gd name="connsiteX3-117" fmla="*/ 278930 w 1735506"/>
                <a:gd name="connsiteY3-118" fmla="*/ 564696 h 566249"/>
                <a:gd name="connsiteX4-119" fmla="*/ 0 w 1735506"/>
                <a:gd name="connsiteY4-120" fmla="*/ 566249 h 566249"/>
                <a:gd name="connsiteX0-121" fmla="*/ 0 w 1735506"/>
                <a:gd name="connsiteY0-122" fmla="*/ 566249 h 566249"/>
                <a:gd name="connsiteX1-123" fmla="*/ 771817 w 1735506"/>
                <a:gd name="connsiteY1-124" fmla="*/ 0 h 566249"/>
                <a:gd name="connsiteX2-125" fmla="*/ 1735506 w 1735506"/>
                <a:gd name="connsiteY2-126" fmla="*/ 0 h 566249"/>
                <a:gd name="connsiteX3-127" fmla="*/ 1037242 w 1735506"/>
                <a:gd name="connsiteY3-128" fmla="*/ 564695 h 566249"/>
                <a:gd name="connsiteX4-129" fmla="*/ 0 w 1735506"/>
                <a:gd name="connsiteY4-130" fmla="*/ 566249 h 566249"/>
                <a:gd name="connsiteX0-131" fmla="*/ 0 w 1735506"/>
                <a:gd name="connsiteY0-132" fmla="*/ 566249 h 572064"/>
                <a:gd name="connsiteX1-133" fmla="*/ 771817 w 1735506"/>
                <a:gd name="connsiteY1-134" fmla="*/ 0 h 572064"/>
                <a:gd name="connsiteX2-135" fmla="*/ 1735506 w 1735506"/>
                <a:gd name="connsiteY2-136" fmla="*/ 0 h 572064"/>
                <a:gd name="connsiteX3-137" fmla="*/ 966828 w 1735506"/>
                <a:gd name="connsiteY3-138" fmla="*/ 572064 h 572064"/>
                <a:gd name="connsiteX4-139" fmla="*/ 0 w 1735506"/>
                <a:gd name="connsiteY4-140" fmla="*/ 566249 h 572064"/>
                <a:gd name="connsiteX0-141" fmla="*/ 0 w 1735506"/>
                <a:gd name="connsiteY0-142" fmla="*/ 566249 h 572064"/>
                <a:gd name="connsiteX1-143" fmla="*/ 771817 w 1735506"/>
                <a:gd name="connsiteY1-144" fmla="*/ 0 h 572064"/>
                <a:gd name="connsiteX2-145" fmla="*/ 1735506 w 1735506"/>
                <a:gd name="connsiteY2-146" fmla="*/ 0 h 572064"/>
                <a:gd name="connsiteX3-147" fmla="*/ 966828 w 1735506"/>
                <a:gd name="connsiteY3-148" fmla="*/ 572064 h 572064"/>
                <a:gd name="connsiteX4-149" fmla="*/ 0 w 1735506"/>
                <a:gd name="connsiteY4-150" fmla="*/ 566249 h 5720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735506" h="572064">
                  <a:moveTo>
                    <a:pt x="0" y="566249"/>
                  </a:moveTo>
                  <a:lnTo>
                    <a:pt x="771817" y="0"/>
                  </a:lnTo>
                  <a:lnTo>
                    <a:pt x="1735506" y="0"/>
                  </a:lnTo>
                  <a:lnTo>
                    <a:pt x="966828" y="572064"/>
                  </a:lnTo>
                  <a:lnTo>
                    <a:pt x="0" y="5662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Parallelogram 2"/>
            <p:cNvSpPr/>
            <p:nvPr/>
          </p:nvSpPr>
          <p:spPr>
            <a:xfrm>
              <a:off x="7809011" y="3"/>
              <a:ext cx="1180691" cy="572063"/>
            </a:xfrm>
            <a:custGeom>
              <a:avLst/>
              <a:gdLst>
                <a:gd name="connsiteX0" fmla="*/ 0 w 2571750"/>
                <a:gd name="connsiteY0" fmla="*/ 569935 h 569935"/>
                <a:gd name="connsiteX1" fmla="*/ 142484 w 2571750"/>
                <a:gd name="connsiteY1" fmla="*/ 0 h 569935"/>
                <a:gd name="connsiteX2" fmla="*/ 2571750 w 2571750"/>
                <a:gd name="connsiteY2" fmla="*/ 0 h 569935"/>
                <a:gd name="connsiteX3" fmla="*/ 2429266 w 2571750"/>
                <a:gd name="connsiteY3" fmla="*/ 569935 h 569935"/>
                <a:gd name="connsiteX4" fmla="*/ 0 w 2571750"/>
                <a:gd name="connsiteY4" fmla="*/ 569935 h 569935"/>
                <a:gd name="connsiteX0-1" fmla="*/ 0 w 2571750"/>
                <a:gd name="connsiteY0-2" fmla="*/ 569935 h 569935"/>
                <a:gd name="connsiteX1-3" fmla="*/ 142484 w 2571750"/>
                <a:gd name="connsiteY1-4" fmla="*/ 0 h 569935"/>
                <a:gd name="connsiteX2-5" fmla="*/ 2571750 w 2571750"/>
                <a:gd name="connsiteY2-6" fmla="*/ 0 h 569935"/>
                <a:gd name="connsiteX3-7" fmla="*/ 2114941 w 2571750"/>
                <a:gd name="connsiteY3-8" fmla="*/ 531835 h 569935"/>
                <a:gd name="connsiteX4-9" fmla="*/ 0 w 2571750"/>
                <a:gd name="connsiteY4-10" fmla="*/ 569935 h 569935"/>
                <a:gd name="connsiteX0-11" fmla="*/ 0 w 2571750"/>
                <a:gd name="connsiteY0-12" fmla="*/ 569935 h 569935"/>
                <a:gd name="connsiteX1-13" fmla="*/ 142484 w 2571750"/>
                <a:gd name="connsiteY1-14" fmla="*/ 0 h 569935"/>
                <a:gd name="connsiteX2-15" fmla="*/ 2571750 w 2571750"/>
                <a:gd name="connsiteY2-16" fmla="*/ 0 h 569935"/>
                <a:gd name="connsiteX3-17" fmla="*/ 2069221 w 2571750"/>
                <a:gd name="connsiteY3-18" fmla="*/ 562315 h 569935"/>
                <a:gd name="connsiteX4-19" fmla="*/ 0 w 2571750"/>
                <a:gd name="connsiteY4-20" fmla="*/ 569935 h 569935"/>
                <a:gd name="connsiteX0-21" fmla="*/ 0 w 2564130"/>
                <a:gd name="connsiteY0-22" fmla="*/ 569935 h 569935"/>
                <a:gd name="connsiteX1-23" fmla="*/ 142484 w 2564130"/>
                <a:gd name="connsiteY1-24" fmla="*/ 0 h 569935"/>
                <a:gd name="connsiteX2-25" fmla="*/ 2564130 w 2564130"/>
                <a:gd name="connsiteY2-26" fmla="*/ 0 h 569935"/>
                <a:gd name="connsiteX3-27" fmla="*/ 2069221 w 2564130"/>
                <a:gd name="connsiteY3-28" fmla="*/ 562315 h 569935"/>
                <a:gd name="connsiteX4-29" fmla="*/ 0 w 2564130"/>
                <a:gd name="connsiteY4-30" fmla="*/ 569935 h 569935"/>
                <a:gd name="connsiteX0-31" fmla="*/ 0 w 2564130"/>
                <a:gd name="connsiteY0-32" fmla="*/ 569935 h 569935"/>
                <a:gd name="connsiteX1-33" fmla="*/ 645404 w 2564130"/>
                <a:gd name="connsiteY1-34" fmla="*/ 0 h 569935"/>
                <a:gd name="connsiteX2-35" fmla="*/ 2564130 w 2564130"/>
                <a:gd name="connsiteY2-36" fmla="*/ 0 h 569935"/>
                <a:gd name="connsiteX3-37" fmla="*/ 2069221 w 2564130"/>
                <a:gd name="connsiteY3-38" fmla="*/ 562315 h 569935"/>
                <a:gd name="connsiteX4-39" fmla="*/ 0 w 2564130"/>
                <a:gd name="connsiteY4-40" fmla="*/ 569935 h 569935"/>
                <a:gd name="connsiteX0-41" fmla="*/ 0 w 2462530"/>
                <a:gd name="connsiteY0-42" fmla="*/ 576285 h 576285"/>
                <a:gd name="connsiteX1-43" fmla="*/ 543804 w 2462530"/>
                <a:gd name="connsiteY1-44" fmla="*/ 0 h 576285"/>
                <a:gd name="connsiteX2-45" fmla="*/ 2462530 w 2462530"/>
                <a:gd name="connsiteY2-46" fmla="*/ 0 h 576285"/>
                <a:gd name="connsiteX3-47" fmla="*/ 1967621 w 2462530"/>
                <a:gd name="connsiteY3-48" fmla="*/ 562315 h 576285"/>
                <a:gd name="connsiteX4-49" fmla="*/ 0 w 2462530"/>
                <a:gd name="connsiteY4-50" fmla="*/ 576285 h 576285"/>
                <a:gd name="connsiteX0-51" fmla="*/ 0 w 2443480"/>
                <a:gd name="connsiteY0-52" fmla="*/ 576285 h 576285"/>
                <a:gd name="connsiteX1-53" fmla="*/ 524754 w 2443480"/>
                <a:gd name="connsiteY1-54" fmla="*/ 0 h 576285"/>
                <a:gd name="connsiteX2-55" fmla="*/ 2443480 w 2443480"/>
                <a:gd name="connsiteY2-56" fmla="*/ 0 h 576285"/>
                <a:gd name="connsiteX3-57" fmla="*/ 1948571 w 2443480"/>
                <a:gd name="connsiteY3-58" fmla="*/ 562315 h 576285"/>
                <a:gd name="connsiteX4-59" fmla="*/ 0 w 2443480"/>
                <a:gd name="connsiteY4-60" fmla="*/ 576285 h 576285"/>
                <a:gd name="connsiteX0-61" fmla="*/ 0 w 2448242"/>
                <a:gd name="connsiteY0-62" fmla="*/ 576285 h 576285"/>
                <a:gd name="connsiteX1-63" fmla="*/ 529516 w 2448242"/>
                <a:gd name="connsiteY1-64" fmla="*/ 0 h 576285"/>
                <a:gd name="connsiteX2-65" fmla="*/ 2448242 w 2448242"/>
                <a:gd name="connsiteY2-66" fmla="*/ 0 h 576285"/>
                <a:gd name="connsiteX3-67" fmla="*/ 1953333 w 2448242"/>
                <a:gd name="connsiteY3-68" fmla="*/ 562315 h 576285"/>
                <a:gd name="connsiteX4-69" fmla="*/ 0 w 2448242"/>
                <a:gd name="connsiteY4-70" fmla="*/ 576285 h 576285"/>
                <a:gd name="connsiteX0-71" fmla="*/ 0 w 2445067"/>
                <a:gd name="connsiteY0-72" fmla="*/ 569935 h 569935"/>
                <a:gd name="connsiteX1-73" fmla="*/ 526341 w 2445067"/>
                <a:gd name="connsiteY1-74" fmla="*/ 0 h 569935"/>
                <a:gd name="connsiteX2-75" fmla="*/ 2445067 w 2445067"/>
                <a:gd name="connsiteY2-76" fmla="*/ 0 h 569935"/>
                <a:gd name="connsiteX3-77" fmla="*/ 1950158 w 2445067"/>
                <a:gd name="connsiteY3-78" fmla="*/ 562315 h 569935"/>
                <a:gd name="connsiteX4-79" fmla="*/ 0 w 2445067"/>
                <a:gd name="connsiteY4-80" fmla="*/ 569935 h 569935"/>
                <a:gd name="connsiteX0-81" fmla="*/ 0 w 2445067"/>
                <a:gd name="connsiteY0-82" fmla="*/ 569935 h 569935"/>
                <a:gd name="connsiteX1-83" fmla="*/ 1454849 w 2445067"/>
                <a:gd name="connsiteY1-84" fmla="*/ 0 h 569935"/>
                <a:gd name="connsiteX2-85" fmla="*/ 2445067 w 2445067"/>
                <a:gd name="connsiteY2-86" fmla="*/ 0 h 569935"/>
                <a:gd name="connsiteX3-87" fmla="*/ 1950158 w 2445067"/>
                <a:gd name="connsiteY3-88" fmla="*/ 562315 h 569935"/>
                <a:gd name="connsiteX4-89" fmla="*/ 0 w 2445067"/>
                <a:gd name="connsiteY4-90" fmla="*/ 569935 h 569935"/>
                <a:gd name="connsiteX0-91" fmla="*/ 0 w 2445067"/>
                <a:gd name="connsiteY0-92" fmla="*/ 569935 h 569935"/>
                <a:gd name="connsiteX1-93" fmla="*/ 1481378 w 2445067"/>
                <a:gd name="connsiteY1-94" fmla="*/ 0 h 569935"/>
                <a:gd name="connsiteX2-95" fmla="*/ 2445067 w 2445067"/>
                <a:gd name="connsiteY2-96" fmla="*/ 0 h 569935"/>
                <a:gd name="connsiteX3-97" fmla="*/ 1950158 w 2445067"/>
                <a:gd name="connsiteY3-98" fmla="*/ 562315 h 569935"/>
                <a:gd name="connsiteX4-99" fmla="*/ 0 w 2445067"/>
                <a:gd name="connsiteY4-100" fmla="*/ 569935 h 569935"/>
                <a:gd name="connsiteX0-101" fmla="*/ 0 w 2445067"/>
                <a:gd name="connsiteY0-102" fmla="*/ 569935 h 569935"/>
                <a:gd name="connsiteX1-103" fmla="*/ 1481378 w 2445067"/>
                <a:gd name="connsiteY1-104" fmla="*/ 0 h 569935"/>
                <a:gd name="connsiteX2-105" fmla="*/ 2445067 w 2445067"/>
                <a:gd name="connsiteY2-106" fmla="*/ 0 h 569935"/>
                <a:gd name="connsiteX3-107" fmla="*/ 988491 w 2445067"/>
                <a:gd name="connsiteY3-108" fmla="*/ 564696 h 569935"/>
                <a:gd name="connsiteX4-109" fmla="*/ 0 w 2445067"/>
                <a:gd name="connsiteY4-110" fmla="*/ 569935 h 569935"/>
                <a:gd name="connsiteX0-111" fmla="*/ 0 w 1735506"/>
                <a:gd name="connsiteY0-112" fmla="*/ 566249 h 566249"/>
                <a:gd name="connsiteX1-113" fmla="*/ 771817 w 1735506"/>
                <a:gd name="connsiteY1-114" fmla="*/ 0 h 566249"/>
                <a:gd name="connsiteX2-115" fmla="*/ 1735506 w 1735506"/>
                <a:gd name="connsiteY2-116" fmla="*/ 0 h 566249"/>
                <a:gd name="connsiteX3-117" fmla="*/ 278930 w 1735506"/>
                <a:gd name="connsiteY3-118" fmla="*/ 564696 h 566249"/>
                <a:gd name="connsiteX4-119" fmla="*/ 0 w 1735506"/>
                <a:gd name="connsiteY4-120" fmla="*/ 566249 h 566249"/>
                <a:gd name="connsiteX0-121" fmla="*/ 0 w 1735506"/>
                <a:gd name="connsiteY0-122" fmla="*/ 566249 h 566249"/>
                <a:gd name="connsiteX1-123" fmla="*/ 771817 w 1735506"/>
                <a:gd name="connsiteY1-124" fmla="*/ 0 h 566249"/>
                <a:gd name="connsiteX2-125" fmla="*/ 1735506 w 1735506"/>
                <a:gd name="connsiteY2-126" fmla="*/ 0 h 566249"/>
                <a:gd name="connsiteX3-127" fmla="*/ 1037242 w 1735506"/>
                <a:gd name="connsiteY3-128" fmla="*/ 564695 h 566249"/>
                <a:gd name="connsiteX4-129" fmla="*/ 0 w 1735506"/>
                <a:gd name="connsiteY4-130" fmla="*/ 566249 h 566249"/>
                <a:gd name="connsiteX0-131" fmla="*/ 0 w 1735506"/>
                <a:gd name="connsiteY0-132" fmla="*/ 566249 h 572064"/>
                <a:gd name="connsiteX1-133" fmla="*/ 771817 w 1735506"/>
                <a:gd name="connsiteY1-134" fmla="*/ 0 h 572064"/>
                <a:gd name="connsiteX2-135" fmla="*/ 1735506 w 1735506"/>
                <a:gd name="connsiteY2-136" fmla="*/ 0 h 572064"/>
                <a:gd name="connsiteX3-137" fmla="*/ 966828 w 1735506"/>
                <a:gd name="connsiteY3-138" fmla="*/ 572064 h 572064"/>
                <a:gd name="connsiteX4-139" fmla="*/ 0 w 1735506"/>
                <a:gd name="connsiteY4-140" fmla="*/ 566249 h 572064"/>
                <a:gd name="connsiteX0-141" fmla="*/ 0 w 1735506"/>
                <a:gd name="connsiteY0-142" fmla="*/ 566249 h 572064"/>
                <a:gd name="connsiteX1-143" fmla="*/ 771817 w 1735506"/>
                <a:gd name="connsiteY1-144" fmla="*/ 0 h 572064"/>
                <a:gd name="connsiteX2-145" fmla="*/ 1735506 w 1735506"/>
                <a:gd name="connsiteY2-146" fmla="*/ 0 h 572064"/>
                <a:gd name="connsiteX3-147" fmla="*/ 966828 w 1735506"/>
                <a:gd name="connsiteY3-148" fmla="*/ 572064 h 572064"/>
                <a:gd name="connsiteX4-149" fmla="*/ 0 w 1735506"/>
                <a:gd name="connsiteY4-150" fmla="*/ 566249 h 5720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735506" h="572064">
                  <a:moveTo>
                    <a:pt x="0" y="566249"/>
                  </a:moveTo>
                  <a:lnTo>
                    <a:pt x="771817" y="0"/>
                  </a:lnTo>
                  <a:lnTo>
                    <a:pt x="1735506" y="0"/>
                  </a:lnTo>
                  <a:lnTo>
                    <a:pt x="966828" y="572064"/>
                  </a:lnTo>
                  <a:lnTo>
                    <a:pt x="0" y="5662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6" y="93985"/>
            <a:ext cx="190593" cy="18987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751" y="89558"/>
            <a:ext cx="144000" cy="188038"/>
          </a:xfrm>
          <a:prstGeom prst="rect">
            <a:avLst/>
          </a:prstGeom>
        </p:spPr>
      </p:pic>
      <p:sp>
        <p:nvSpPr>
          <p:cNvPr id="29" name="TextBox 28"/>
          <p:cNvSpPr txBox="1"/>
          <p:nvPr userDrawn="1"/>
        </p:nvSpPr>
        <p:spPr>
          <a:xfrm>
            <a:off x="2179491" y="25263"/>
            <a:ext cx="1537953" cy="336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726440">
              <a:defRPr/>
            </a:pPr>
            <a:r>
              <a:rPr lang="en-AU" sz="795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Ditjen</a:t>
            </a:r>
            <a:r>
              <a:rPr lang="en-AU" sz="795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AU" sz="795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Bina</a:t>
            </a:r>
            <a:r>
              <a:rPr lang="en-AU" sz="795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pPr lvl="0" defTabSz="726440">
              <a:defRPr/>
            </a:pPr>
            <a:r>
              <a:rPr lang="en-AU" sz="795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Pembangunan  Daerah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295871" y="29139"/>
            <a:ext cx="1732703" cy="336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726440">
              <a:defRPr/>
            </a:pPr>
            <a:r>
              <a:rPr kumimoji="0" lang="en-AU" sz="795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Ditjen</a:t>
            </a:r>
            <a:r>
              <a:rPr kumimoji="0" lang="en-AU" sz="795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795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Bina</a:t>
            </a:r>
            <a:r>
              <a:rPr kumimoji="0" lang="en-AU" sz="795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7264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795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Pembangunan</a:t>
            </a:r>
            <a:r>
              <a:rPr kumimoji="0" lang="en-AU" sz="795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795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Daerah</a:t>
            </a: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644" y="6619122"/>
            <a:ext cx="158566" cy="19480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11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659" y="6637566"/>
            <a:ext cx="204958" cy="157919"/>
          </a:xfrm>
          <a:prstGeom prst="rect">
            <a:avLst/>
          </a:prstGeom>
        </p:spPr>
      </p:pic>
      <p:sp>
        <p:nvSpPr>
          <p:cNvPr id="33" name="TextBox 32"/>
          <p:cNvSpPr txBox="1"/>
          <p:nvPr userDrawn="1"/>
        </p:nvSpPr>
        <p:spPr>
          <a:xfrm>
            <a:off x="10199058" y="6601529"/>
            <a:ext cx="2198667" cy="21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726440">
              <a:defRPr/>
            </a:pPr>
            <a:r>
              <a:rPr lang="en-AU" sz="795" b="1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Ditjen</a:t>
            </a:r>
            <a:r>
              <a:rPr lang="en-AU" sz="795" b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AU" sz="795" b="1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Bina Pembangunan </a:t>
            </a:r>
            <a:r>
              <a:rPr lang="en-AU" sz="795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Daerah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8818160" y="6591439"/>
            <a:ext cx="853119" cy="214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7264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795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bina_bangda</a:t>
            </a:r>
            <a:endParaRPr kumimoji="0" lang="en-AU" sz="795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xStyles>
    <p:titleStyle>
      <a:lvl1pPr algn="ctr" defTabSz="1219200" rtl="0" eaLnBrk="1" latinLnBrk="1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20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 rot="10800000">
            <a:off x="3265713" y="6666580"/>
            <a:ext cx="8926286" cy="205932"/>
            <a:chOff x="217714" y="-13117"/>
            <a:chExt cx="10523997" cy="325375"/>
          </a:xfrm>
        </p:grpSpPr>
        <p:sp>
          <p:nvSpPr>
            <p:cNvPr id="30" name="Freeform 60"/>
            <p:cNvSpPr/>
            <p:nvPr/>
          </p:nvSpPr>
          <p:spPr>
            <a:xfrm flipH="1" flipV="1">
              <a:off x="217714" y="53245"/>
              <a:ext cx="10418536" cy="259013"/>
            </a:xfrm>
            <a:custGeom>
              <a:avLst/>
              <a:gdLst>
                <a:gd name="connsiteX0" fmla="*/ 2474672 w 2474672"/>
                <a:gd name="connsiteY0" fmla="*/ 0 h 292554"/>
                <a:gd name="connsiteX1" fmla="*/ 2169611 w 2474672"/>
                <a:gd name="connsiteY1" fmla="*/ 292554 h 292554"/>
                <a:gd name="connsiteX2" fmla="*/ 0 w 2474672"/>
                <a:gd name="connsiteY2" fmla="*/ 292554 h 292554"/>
                <a:gd name="connsiteX3" fmla="*/ 199806 w 2474672"/>
                <a:gd name="connsiteY3" fmla="*/ 6275 h 292554"/>
                <a:gd name="connsiteX0-1" fmla="*/ 2474672 w 2474672"/>
                <a:gd name="connsiteY0-2" fmla="*/ 0 h 319150"/>
                <a:gd name="connsiteX1-3" fmla="*/ 2317792 w 2474672"/>
                <a:gd name="connsiteY1-4" fmla="*/ 319150 h 319150"/>
                <a:gd name="connsiteX2-5" fmla="*/ 0 w 2474672"/>
                <a:gd name="connsiteY2-6" fmla="*/ 292554 h 319150"/>
                <a:gd name="connsiteX3-7" fmla="*/ 199806 w 2474672"/>
                <a:gd name="connsiteY3-8" fmla="*/ 6275 h 319150"/>
                <a:gd name="connsiteX4" fmla="*/ 2474672 w 2474672"/>
                <a:gd name="connsiteY4" fmla="*/ 0 h 319150"/>
                <a:gd name="connsiteX0-9" fmla="*/ 2446297 w 2446297"/>
                <a:gd name="connsiteY0-10" fmla="*/ 0 h 319150"/>
                <a:gd name="connsiteX1-11" fmla="*/ 2317792 w 2446297"/>
                <a:gd name="connsiteY1-12" fmla="*/ 319150 h 319150"/>
                <a:gd name="connsiteX2-13" fmla="*/ 0 w 2446297"/>
                <a:gd name="connsiteY2-14" fmla="*/ 292554 h 319150"/>
                <a:gd name="connsiteX3-15" fmla="*/ 199806 w 2446297"/>
                <a:gd name="connsiteY3-16" fmla="*/ 6275 h 319150"/>
                <a:gd name="connsiteX4-17" fmla="*/ 2446297 w 2446297"/>
                <a:gd name="connsiteY4-18" fmla="*/ 0 h 319150"/>
                <a:gd name="connsiteX0-19" fmla="*/ 2364324 w 2364324"/>
                <a:gd name="connsiteY0-20" fmla="*/ 0 h 319150"/>
                <a:gd name="connsiteX1-21" fmla="*/ 2235819 w 2364324"/>
                <a:gd name="connsiteY1-22" fmla="*/ 319150 h 319150"/>
                <a:gd name="connsiteX2-23" fmla="*/ 0 w 2364324"/>
                <a:gd name="connsiteY2-24" fmla="*/ 305852 h 319150"/>
                <a:gd name="connsiteX3-25" fmla="*/ 117833 w 2364324"/>
                <a:gd name="connsiteY3-26" fmla="*/ 6275 h 319150"/>
                <a:gd name="connsiteX4-27" fmla="*/ 2364324 w 2364324"/>
                <a:gd name="connsiteY4-28" fmla="*/ 0 h 319150"/>
                <a:gd name="connsiteX0-29" fmla="*/ 2364324 w 2364324"/>
                <a:gd name="connsiteY0-30" fmla="*/ 0 h 319150"/>
                <a:gd name="connsiteX1-31" fmla="*/ 2242125 w 2364324"/>
                <a:gd name="connsiteY1-32" fmla="*/ 319150 h 319150"/>
                <a:gd name="connsiteX2-33" fmla="*/ 0 w 2364324"/>
                <a:gd name="connsiteY2-34" fmla="*/ 305852 h 319150"/>
                <a:gd name="connsiteX3-35" fmla="*/ 117833 w 2364324"/>
                <a:gd name="connsiteY3-36" fmla="*/ 6275 h 319150"/>
                <a:gd name="connsiteX4-37" fmla="*/ 2364324 w 2364324"/>
                <a:gd name="connsiteY4-38" fmla="*/ 0 h 319150"/>
                <a:gd name="connsiteX0-39" fmla="*/ 2364324 w 2364324"/>
                <a:gd name="connsiteY0-40" fmla="*/ 0 h 319150"/>
                <a:gd name="connsiteX1-41" fmla="*/ 2248431 w 2364324"/>
                <a:gd name="connsiteY1-42" fmla="*/ 319150 h 319150"/>
                <a:gd name="connsiteX2-43" fmla="*/ 0 w 2364324"/>
                <a:gd name="connsiteY2-44" fmla="*/ 305852 h 319150"/>
                <a:gd name="connsiteX3-45" fmla="*/ 117833 w 2364324"/>
                <a:gd name="connsiteY3-46" fmla="*/ 6275 h 319150"/>
                <a:gd name="connsiteX4-47" fmla="*/ 2364324 w 2364324"/>
                <a:gd name="connsiteY4-48" fmla="*/ 0 h 319150"/>
                <a:gd name="connsiteX0-49" fmla="*/ 2364324 w 2364324"/>
                <a:gd name="connsiteY0-50" fmla="*/ 0 h 312500"/>
                <a:gd name="connsiteX1-51" fmla="*/ 2259466 w 2364324"/>
                <a:gd name="connsiteY1-52" fmla="*/ 312500 h 312500"/>
                <a:gd name="connsiteX2-53" fmla="*/ 0 w 2364324"/>
                <a:gd name="connsiteY2-54" fmla="*/ 305852 h 312500"/>
                <a:gd name="connsiteX3-55" fmla="*/ 117833 w 2364324"/>
                <a:gd name="connsiteY3-56" fmla="*/ 6275 h 312500"/>
                <a:gd name="connsiteX4-57" fmla="*/ 2364324 w 2364324"/>
                <a:gd name="connsiteY4-58" fmla="*/ 0 h 312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17" y="connsiteY4-18"/>
                </a:cxn>
              </a:cxnLst>
              <a:rect l="l" t="t" r="r" b="b"/>
              <a:pathLst>
                <a:path w="2364324" h="312500">
                  <a:moveTo>
                    <a:pt x="2364324" y="0"/>
                  </a:moveTo>
                  <a:lnTo>
                    <a:pt x="2259466" y="312500"/>
                  </a:lnTo>
                  <a:lnTo>
                    <a:pt x="0" y="305852"/>
                  </a:lnTo>
                  <a:lnTo>
                    <a:pt x="117833" y="6275"/>
                  </a:lnTo>
                  <a:lnTo>
                    <a:pt x="2364324" y="0"/>
                  </a:lnTo>
                  <a:close/>
                </a:path>
              </a:pathLst>
            </a:custGeom>
            <a:solidFill>
              <a:srgbClr val="B7472A">
                <a:alpha val="4392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670" dirty="0"/>
            </a:p>
          </p:txBody>
        </p:sp>
        <p:grpSp>
          <p:nvGrpSpPr>
            <p:cNvPr id="31" name="Group 30"/>
            <p:cNvGrpSpPr/>
            <p:nvPr userDrawn="1"/>
          </p:nvGrpSpPr>
          <p:grpSpPr>
            <a:xfrm>
              <a:off x="246041" y="-13117"/>
              <a:ext cx="10495670" cy="253024"/>
              <a:chOff x="4659275" y="-13381"/>
              <a:chExt cx="7142941" cy="224937"/>
            </a:xfrm>
            <a:solidFill>
              <a:srgbClr val="B7472A"/>
            </a:solidFill>
          </p:grpSpPr>
          <p:sp>
            <p:nvSpPr>
              <p:cNvPr id="32" name="Freeform 60"/>
              <p:cNvSpPr/>
              <p:nvPr/>
            </p:nvSpPr>
            <p:spPr>
              <a:xfrm flipH="1" flipV="1">
                <a:off x="4659275" y="-12280"/>
                <a:ext cx="7142941" cy="223836"/>
              </a:xfrm>
              <a:custGeom>
                <a:avLst/>
                <a:gdLst>
                  <a:gd name="connsiteX0" fmla="*/ 2474672 w 2474672"/>
                  <a:gd name="connsiteY0" fmla="*/ 0 h 292554"/>
                  <a:gd name="connsiteX1" fmla="*/ 2169611 w 2474672"/>
                  <a:gd name="connsiteY1" fmla="*/ 292554 h 292554"/>
                  <a:gd name="connsiteX2" fmla="*/ 0 w 2474672"/>
                  <a:gd name="connsiteY2" fmla="*/ 292554 h 292554"/>
                  <a:gd name="connsiteX3" fmla="*/ 199806 w 2474672"/>
                  <a:gd name="connsiteY3" fmla="*/ 6275 h 292554"/>
                  <a:gd name="connsiteX0-1" fmla="*/ 2474672 w 2474672"/>
                  <a:gd name="connsiteY0-2" fmla="*/ 0 h 319150"/>
                  <a:gd name="connsiteX1-3" fmla="*/ 2317792 w 2474672"/>
                  <a:gd name="connsiteY1-4" fmla="*/ 319150 h 319150"/>
                  <a:gd name="connsiteX2-5" fmla="*/ 0 w 2474672"/>
                  <a:gd name="connsiteY2-6" fmla="*/ 292554 h 319150"/>
                  <a:gd name="connsiteX3-7" fmla="*/ 199806 w 2474672"/>
                  <a:gd name="connsiteY3-8" fmla="*/ 6275 h 319150"/>
                  <a:gd name="connsiteX4" fmla="*/ 2474672 w 2474672"/>
                  <a:gd name="connsiteY4" fmla="*/ 0 h 319150"/>
                  <a:gd name="connsiteX0-9" fmla="*/ 2446297 w 2446297"/>
                  <a:gd name="connsiteY0-10" fmla="*/ 0 h 319150"/>
                  <a:gd name="connsiteX1-11" fmla="*/ 2317792 w 2446297"/>
                  <a:gd name="connsiteY1-12" fmla="*/ 319150 h 319150"/>
                  <a:gd name="connsiteX2-13" fmla="*/ 0 w 2446297"/>
                  <a:gd name="connsiteY2-14" fmla="*/ 292554 h 319150"/>
                  <a:gd name="connsiteX3-15" fmla="*/ 199806 w 2446297"/>
                  <a:gd name="connsiteY3-16" fmla="*/ 6275 h 319150"/>
                  <a:gd name="connsiteX4-17" fmla="*/ 2446297 w 2446297"/>
                  <a:gd name="connsiteY4-18" fmla="*/ 0 h 319150"/>
                  <a:gd name="connsiteX0-19" fmla="*/ 2364324 w 2364324"/>
                  <a:gd name="connsiteY0-20" fmla="*/ 0 h 319150"/>
                  <a:gd name="connsiteX1-21" fmla="*/ 2235819 w 2364324"/>
                  <a:gd name="connsiteY1-22" fmla="*/ 319150 h 319150"/>
                  <a:gd name="connsiteX2-23" fmla="*/ 0 w 2364324"/>
                  <a:gd name="connsiteY2-24" fmla="*/ 305852 h 319150"/>
                  <a:gd name="connsiteX3-25" fmla="*/ 117833 w 2364324"/>
                  <a:gd name="connsiteY3-26" fmla="*/ 6275 h 319150"/>
                  <a:gd name="connsiteX4-27" fmla="*/ 2364324 w 2364324"/>
                  <a:gd name="connsiteY4-28" fmla="*/ 0 h 319150"/>
                  <a:gd name="connsiteX0-29" fmla="*/ 2364324 w 2364324"/>
                  <a:gd name="connsiteY0-30" fmla="*/ 0 h 319150"/>
                  <a:gd name="connsiteX1-31" fmla="*/ 2242125 w 2364324"/>
                  <a:gd name="connsiteY1-32" fmla="*/ 319150 h 319150"/>
                  <a:gd name="connsiteX2-33" fmla="*/ 0 w 2364324"/>
                  <a:gd name="connsiteY2-34" fmla="*/ 305852 h 319150"/>
                  <a:gd name="connsiteX3-35" fmla="*/ 117833 w 2364324"/>
                  <a:gd name="connsiteY3-36" fmla="*/ 6275 h 319150"/>
                  <a:gd name="connsiteX4-37" fmla="*/ 2364324 w 2364324"/>
                  <a:gd name="connsiteY4-38" fmla="*/ 0 h 319150"/>
                  <a:gd name="connsiteX0-39" fmla="*/ 2364324 w 2364324"/>
                  <a:gd name="connsiteY0-40" fmla="*/ 0 h 319150"/>
                  <a:gd name="connsiteX1-41" fmla="*/ 2248431 w 2364324"/>
                  <a:gd name="connsiteY1-42" fmla="*/ 319150 h 319150"/>
                  <a:gd name="connsiteX2-43" fmla="*/ 0 w 2364324"/>
                  <a:gd name="connsiteY2-44" fmla="*/ 305852 h 319150"/>
                  <a:gd name="connsiteX3-45" fmla="*/ 117833 w 2364324"/>
                  <a:gd name="connsiteY3-46" fmla="*/ 6275 h 319150"/>
                  <a:gd name="connsiteX4-47" fmla="*/ 2364324 w 2364324"/>
                  <a:gd name="connsiteY4-48" fmla="*/ 0 h 319150"/>
                  <a:gd name="connsiteX0-49" fmla="*/ 2364324 w 2364324"/>
                  <a:gd name="connsiteY0-50" fmla="*/ 0 h 312500"/>
                  <a:gd name="connsiteX1-51" fmla="*/ 2259466 w 2364324"/>
                  <a:gd name="connsiteY1-52" fmla="*/ 312500 h 312500"/>
                  <a:gd name="connsiteX2-53" fmla="*/ 0 w 2364324"/>
                  <a:gd name="connsiteY2-54" fmla="*/ 305852 h 312500"/>
                  <a:gd name="connsiteX3-55" fmla="*/ 117833 w 2364324"/>
                  <a:gd name="connsiteY3-56" fmla="*/ 6275 h 312500"/>
                  <a:gd name="connsiteX4-57" fmla="*/ 2364324 w 2364324"/>
                  <a:gd name="connsiteY4-58" fmla="*/ 0 h 3125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17" y="connsiteY4-18"/>
                  </a:cxn>
                </a:cxnLst>
                <a:rect l="l" t="t" r="r" b="b"/>
                <a:pathLst>
                  <a:path w="2364324" h="312500">
                    <a:moveTo>
                      <a:pt x="2364324" y="0"/>
                    </a:moveTo>
                    <a:lnTo>
                      <a:pt x="2259466" y="312500"/>
                    </a:lnTo>
                    <a:lnTo>
                      <a:pt x="0" y="305852"/>
                    </a:lnTo>
                    <a:lnTo>
                      <a:pt x="117833" y="6275"/>
                    </a:lnTo>
                    <a:lnTo>
                      <a:pt x="2364324" y="0"/>
                    </a:lnTo>
                    <a:close/>
                  </a:path>
                </a:pathLst>
              </a:custGeom>
              <a:solidFill>
                <a:srgbClr val="29D4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670" dirty="0"/>
              </a:p>
            </p:txBody>
          </p:sp>
          <p:sp>
            <p:nvSpPr>
              <p:cNvPr id="33" name="Freeform 73"/>
              <p:cNvSpPr/>
              <p:nvPr/>
            </p:nvSpPr>
            <p:spPr>
              <a:xfrm flipH="1">
                <a:off x="4678255" y="-13381"/>
                <a:ext cx="328188" cy="222784"/>
              </a:xfrm>
              <a:custGeom>
                <a:avLst/>
                <a:gdLst>
                  <a:gd name="connsiteX0" fmla="*/ 0 w 438601"/>
                  <a:gd name="connsiteY0" fmla="*/ 0 h 432239"/>
                  <a:gd name="connsiteX1" fmla="*/ 0 w 438601"/>
                  <a:gd name="connsiteY1" fmla="*/ 432239 h 432239"/>
                  <a:gd name="connsiteX2" fmla="*/ 438601 w 438601"/>
                  <a:gd name="connsiteY2" fmla="*/ 432239 h 432239"/>
                  <a:gd name="connsiteX0-1" fmla="*/ 0 w 438601"/>
                  <a:gd name="connsiteY0-2" fmla="*/ 0 h 432239"/>
                  <a:gd name="connsiteX1-3" fmla="*/ 213128 w 438601"/>
                  <a:gd name="connsiteY1-4" fmla="*/ 432239 h 432239"/>
                  <a:gd name="connsiteX2-5" fmla="*/ 438601 w 438601"/>
                  <a:gd name="connsiteY2-6" fmla="*/ 432239 h 432239"/>
                  <a:gd name="connsiteX3" fmla="*/ 0 w 438601"/>
                  <a:gd name="connsiteY3" fmla="*/ 0 h 432239"/>
                  <a:gd name="connsiteX0-7" fmla="*/ 0 w 448582"/>
                  <a:gd name="connsiteY0-8" fmla="*/ 0 h 461196"/>
                  <a:gd name="connsiteX1-9" fmla="*/ 223109 w 448582"/>
                  <a:gd name="connsiteY1-10" fmla="*/ 461196 h 461196"/>
                  <a:gd name="connsiteX2-11" fmla="*/ 448582 w 448582"/>
                  <a:gd name="connsiteY2-12" fmla="*/ 461196 h 461196"/>
                  <a:gd name="connsiteX3-13" fmla="*/ 0 w 448582"/>
                  <a:gd name="connsiteY3-14" fmla="*/ 0 h 461196"/>
                  <a:gd name="connsiteX0-15" fmla="*/ 0 w 458563"/>
                  <a:gd name="connsiteY0-16" fmla="*/ 0 h 451544"/>
                  <a:gd name="connsiteX1-17" fmla="*/ 233090 w 458563"/>
                  <a:gd name="connsiteY1-18" fmla="*/ 451544 h 451544"/>
                  <a:gd name="connsiteX2-19" fmla="*/ 458563 w 458563"/>
                  <a:gd name="connsiteY2-20" fmla="*/ 451544 h 451544"/>
                  <a:gd name="connsiteX3-21" fmla="*/ 0 w 458563"/>
                  <a:gd name="connsiteY3-22" fmla="*/ 0 h 4515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13" y="connsiteY3-14"/>
                  </a:cxn>
                </a:cxnLst>
                <a:rect l="l" t="t" r="r" b="b"/>
                <a:pathLst>
                  <a:path w="458563" h="451544">
                    <a:moveTo>
                      <a:pt x="0" y="0"/>
                    </a:moveTo>
                    <a:lnTo>
                      <a:pt x="233090" y="451544"/>
                    </a:lnTo>
                    <a:lnTo>
                      <a:pt x="458563" y="45154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670"/>
              </a:p>
            </p:txBody>
          </p:sp>
        </p:grpSp>
      </p:grpSp>
      <p:grpSp>
        <p:nvGrpSpPr>
          <p:cNvPr id="17" name="Group 16"/>
          <p:cNvGrpSpPr/>
          <p:nvPr userDrawn="1"/>
        </p:nvGrpSpPr>
        <p:grpSpPr>
          <a:xfrm>
            <a:off x="1947" y="-31983"/>
            <a:ext cx="12190053" cy="2771091"/>
            <a:chOff x="0" y="0"/>
            <a:chExt cx="12190053" cy="277109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19" t="-248" r="19762" b="49002"/>
            <a:stretch>
              <a:fillRect/>
            </a:stretch>
          </p:blipFill>
          <p:spPr>
            <a:xfrm flipH="1">
              <a:off x="6927750" y="11125"/>
              <a:ext cx="5262303" cy="275996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2" t="-426" r="19762" b="49001"/>
            <a:stretch>
              <a:fillRect/>
            </a:stretch>
          </p:blipFill>
          <p:spPr>
            <a:xfrm>
              <a:off x="0" y="0"/>
              <a:ext cx="6897277" cy="2751735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 userDrawn="1"/>
        </p:nvGrpSpPr>
        <p:grpSpPr>
          <a:xfrm>
            <a:off x="217715" y="-13116"/>
            <a:ext cx="9450160" cy="232191"/>
            <a:chOff x="217714" y="-13117"/>
            <a:chExt cx="10523997" cy="323600"/>
          </a:xfrm>
        </p:grpSpPr>
        <p:sp>
          <p:nvSpPr>
            <p:cNvPr id="25" name="Freeform 60"/>
            <p:cNvSpPr/>
            <p:nvPr/>
          </p:nvSpPr>
          <p:spPr>
            <a:xfrm flipH="1" flipV="1">
              <a:off x="217714" y="51470"/>
              <a:ext cx="10418536" cy="259013"/>
            </a:xfrm>
            <a:custGeom>
              <a:avLst/>
              <a:gdLst>
                <a:gd name="connsiteX0" fmla="*/ 2474672 w 2474672"/>
                <a:gd name="connsiteY0" fmla="*/ 0 h 292554"/>
                <a:gd name="connsiteX1" fmla="*/ 2169611 w 2474672"/>
                <a:gd name="connsiteY1" fmla="*/ 292554 h 292554"/>
                <a:gd name="connsiteX2" fmla="*/ 0 w 2474672"/>
                <a:gd name="connsiteY2" fmla="*/ 292554 h 292554"/>
                <a:gd name="connsiteX3" fmla="*/ 199806 w 2474672"/>
                <a:gd name="connsiteY3" fmla="*/ 6275 h 292554"/>
                <a:gd name="connsiteX0-1" fmla="*/ 2474672 w 2474672"/>
                <a:gd name="connsiteY0-2" fmla="*/ 0 h 319150"/>
                <a:gd name="connsiteX1-3" fmla="*/ 2317792 w 2474672"/>
                <a:gd name="connsiteY1-4" fmla="*/ 319150 h 319150"/>
                <a:gd name="connsiteX2-5" fmla="*/ 0 w 2474672"/>
                <a:gd name="connsiteY2-6" fmla="*/ 292554 h 319150"/>
                <a:gd name="connsiteX3-7" fmla="*/ 199806 w 2474672"/>
                <a:gd name="connsiteY3-8" fmla="*/ 6275 h 319150"/>
                <a:gd name="connsiteX4" fmla="*/ 2474672 w 2474672"/>
                <a:gd name="connsiteY4" fmla="*/ 0 h 319150"/>
                <a:gd name="connsiteX0-9" fmla="*/ 2446297 w 2446297"/>
                <a:gd name="connsiteY0-10" fmla="*/ 0 h 319150"/>
                <a:gd name="connsiteX1-11" fmla="*/ 2317792 w 2446297"/>
                <a:gd name="connsiteY1-12" fmla="*/ 319150 h 319150"/>
                <a:gd name="connsiteX2-13" fmla="*/ 0 w 2446297"/>
                <a:gd name="connsiteY2-14" fmla="*/ 292554 h 319150"/>
                <a:gd name="connsiteX3-15" fmla="*/ 199806 w 2446297"/>
                <a:gd name="connsiteY3-16" fmla="*/ 6275 h 319150"/>
                <a:gd name="connsiteX4-17" fmla="*/ 2446297 w 2446297"/>
                <a:gd name="connsiteY4-18" fmla="*/ 0 h 319150"/>
                <a:gd name="connsiteX0-19" fmla="*/ 2364324 w 2364324"/>
                <a:gd name="connsiteY0-20" fmla="*/ 0 h 319150"/>
                <a:gd name="connsiteX1-21" fmla="*/ 2235819 w 2364324"/>
                <a:gd name="connsiteY1-22" fmla="*/ 319150 h 319150"/>
                <a:gd name="connsiteX2-23" fmla="*/ 0 w 2364324"/>
                <a:gd name="connsiteY2-24" fmla="*/ 305852 h 319150"/>
                <a:gd name="connsiteX3-25" fmla="*/ 117833 w 2364324"/>
                <a:gd name="connsiteY3-26" fmla="*/ 6275 h 319150"/>
                <a:gd name="connsiteX4-27" fmla="*/ 2364324 w 2364324"/>
                <a:gd name="connsiteY4-28" fmla="*/ 0 h 319150"/>
                <a:gd name="connsiteX0-29" fmla="*/ 2364324 w 2364324"/>
                <a:gd name="connsiteY0-30" fmla="*/ 0 h 319150"/>
                <a:gd name="connsiteX1-31" fmla="*/ 2242125 w 2364324"/>
                <a:gd name="connsiteY1-32" fmla="*/ 319150 h 319150"/>
                <a:gd name="connsiteX2-33" fmla="*/ 0 w 2364324"/>
                <a:gd name="connsiteY2-34" fmla="*/ 305852 h 319150"/>
                <a:gd name="connsiteX3-35" fmla="*/ 117833 w 2364324"/>
                <a:gd name="connsiteY3-36" fmla="*/ 6275 h 319150"/>
                <a:gd name="connsiteX4-37" fmla="*/ 2364324 w 2364324"/>
                <a:gd name="connsiteY4-38" fmla="*/ 0 h 319150"/>
                <a:gd name="connsiteX0-39" fmla="*/ 2364324 w 2364324"/>
                <a:gd name="connsiteY0-40" fmla="*/ 0 h 319150"/>
                <a:gd name="connsiteX1-41" fmla="*/ 2248431 w 2364324"/>
                <a:gd name="connsiteY1-42" fmla="*/ 319150 h 319150"/>
                <a:gd name="connsiteX2-43" fmla="*/ 0 w 2364324"/>
                <a:gd name="connsiteY2-44" fmla="*/ 305852 h 319150"/>
                <a:gd name="connsiteX3-45" fmla="*/ 117833 w 2364324"/>
                <a:gd name="connsiteY3-46" fmla="*/ 6275 h 319150"/>
                <a:gd name="connsiteX4-47" fmla="*/ 2364324 w 2364324"/>
                <a:gd name="connsiteY4-48" fmla="*/ 0 h 319150"/>
                <a:gd name="connsiteX0-49" fmla="*/ 2364324 w 2364324"/>
                <a:gd name="connsiteY0-50" fmla="*/ 0 h 312500"/>
                <a:gd name="connsiteX1-51" fmla="*/ 2259466 w 2364324"/>
                <a:gd name="connsiteY1-52" fmla="*/ 312500 h 312500"/>
                <a:gd name="connsiteX2-53" fmla="*/ 0 w 2364324"/>
                <a:gd name="connsiteY2-54" fmla="*/ 305852 h 312500"/>
                <a:gd name="connsiteX3-55" fmla="*/ 117833 w 2364324"/>
                <a:gd name="connsiteY3-56" fmla="*/ 6275 h 312500"/>
                <a:gd name="connsiteX4-57" fmla="*/ 2364324 w 2364324"/>
                <a:gd name="connsiteY4-58" fmla="*/ 0 h 312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17" y="connsiteY4-18"/>
                </a:cxn>
              </a:cxnLst>
              <a:rect l="l" t="t" r="r" b="b"/>
              <a:pathLst>
                <a:path w="2364324" h="312500">
                  <a:moveTo>
                    <a:pt x="2364324" y="0"/>
                  </a:moveTo>
                  <a:lnTo>
                    <a:pt x="2259466" y="312500"/>
                  </a:lnTo>
                  <a:lnTo>
                    <a:pt x="0" y="305852"/>
                  </a:lnTo>
                  <a:lnTo>
                    <a:pt x="117833" y="6275"/>
                  </a:lnTo>
                  <a:lnTo>
                    <a:pt x="2364324" y="0"/>
                  </a:lnTo>
                  <a:close/>
                </a:path>
              </a:pathLst>
            </a:custGeom>
            <a:solidFill>
              <a:srgbClr val="B7472A">
                <a:alpha val="4392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670" dirty="0"/>
            </a:p>
          </p:txBody>
        </p:sp>
        <p:grpSp>
          <p:nvGrpSpPr>
            <p:cNvPr id="20" name="Group 19"/>
            <p:cNvGrpSpPr/>
            <p:nvPr userDrawn="1"/>
          </p:nvGrpSpPr>
          <p:grpSpPr>
            <a:xfrm>
              <a:off x="246041" y="-13117"/>
              <a:ext cx="10495670" cy="253024"/>
              <a:chOff x="4659275" y="-13381"/>
              <a:chExt cx="7142941" cy="224937"/>
            </a:xfrm>
            <a:solidFill>
              <a:srgbClr val="B7472A"/>
            </a:solidFill>
          </p:grpSpPr>
          <p:sp>
            <p:nvSpPr>
              <p:cNvPr id="21" name="Freeform 60"/>
              <p:cNvSpPr/>
              <p:nvPr/>
            </p:nvSpPr>
            <p:spPr>
              <a:xfrm flipH="1" flipV="1">
                <a:off x="4659275" y="-12280"/>
                <a:ext cx="7142941" cy="223836"/>
              </a:xfrm>
              <a:custGeom>
                <a:avLst/>
                <a:gdLst>
                  <a:gd name="connsiteX0" fmla="*/ 2474672 w 2474672"/>
                  <a:gd name="connsiteY0" fmla="*/ 0 h 292554"/>
                  <a:gd name="connsiteX1" fmla="*/ 2169611 w 2474672"/>
                  <a:gd name="connsiteY1" fmla="*/ 292554 h 292554"/>
                  <a:gd name="connsiteX2" fmla="*/ 0 w 2474672"/>
                  <a:gd name="connsiteY2" fmla="*/ 292554 h 292554"/>
                  <a:gd name="connsiteX3" fmla="*/ 199806 w 2474672"/>
                  <a:gd name="connsiteY3" fmla="*/ 6275 h 292554"/>
                  <a:gd name="connsiteX0-1" fmla="*/ 2474672 w 2474672"/>
                  <a:gd name="connsiteY0-2" fmla="*/ 0 h 319150"/>
                  <a:gd name="connsiteX1-3" fmla="*/ 2317792 w 2474672"/>
                  <a:gd name="connsiteY1-4" fmla="*/ 319150 h 319150"/>
                  <a:gd name="connsiteX2-5" fmla="*/ 0 w 2474672"/>
                  <a:gd name="connsiteY2-6" fmla="*/ 292554 h 319150"/>
                  <a:gd name="connsiteX3-7" fmla="*/ 199806 w 2474672"/>
                  <a:gd name="connsiteY3-8" fmla="*/ 6275 h 319150"/>
                  <a:gd name="connsiteX4" fmla="*/ 2474672 w 2474672"/>
                  <a:gd name="connsiteY4" fmla="*/ 0 h 319150"/>
                  <a:gd name="connsiteX0-9" fmla="*/ 2446297 w 2446297"/>
                  <a:gd name="connsiteY0-10" fmla="*/ 0 h 319150"/>
                  <a:gd name="connsiteX1-11" fmla="*/ 2317792 w 2446297"/>
                  <a:gd name="connsiteY1-12" fmla="*/ 319150 h 319150"/>
                  <a:gd name="connsiteX2-13" fmla="*/ 0 w 2446297"/>
                  <a:gd name="connsiteY2-14" fmla="*/ 292554 h 319150"/>
                  <a:gd name="connsiteX3-15" fmla="*/ 199806 w 2446297"/>
                  <a:gd name="connsiteY3-16" fmla="*/ 6275 h 319150"/>
                  <a:gd name="connsiteX4-17" fmla="*/ 2446297 w 2446297"/>
                  <a:gd name="connsiteY4-18" fmla="*/ 0 h 319150"/>
                  <a:gd name="connsiteX0-19" fmla="*/ 2364324 w 2364324"/>
                  <a:gd name="connsiteY0-20" fmla="*/ 0 h 319150"/>
                  <a:gd name="connsiteX1-21" fmla="*/ 2235819 w 2364324"/>
                  <a:gd name="connsiteY1-22" fmla="*/ 319150 h 319150"/>
                  <a:gd name="connsiteX2-23" fmla="*/ 0 w 2364324"/>
                  <a:gd name="connsiteY2-24" fmla="*/ 305852 h 319150"/>
                  <a:gd name="connsiteX3-25" fmla="*/ 117833 w 2364324"/>
                  <a:gd name="connsiteY3-26" fmla="*/ 6275 h 319150"/>
                  <a:gd name="connsiteX4-27" fmla="*/ 2364324 w 2364324"/>
                  <a:gd name="connsiteY4-28" fmla="*/ 0 h 319150"/>
                  <a:gd name="connsiteX0-29" fmla="*/ 2364324 w 2364324"/>
                  <a:gd name="connsiteY0-30" fmla="*/ 0 h 319150"/>
                  <a:gd name="connsiteX1-31" fmla="*/ 2242125 w 2364324"/>
                  <a:gd name="connsiteY1-32" fmla="*/ 319150 h 319150"/>
                  <a:gd name="connsiteX2-33" fmla="*/ 0 w 2364324"/>
                  <a:gd name="connsiteY2-34" fmla="*/ 305852 h 319150"/>
                  <a:gd name="connsiteX3-35" fmla="*/ 117833 w 2364324"/>
                  <a:gd name="connsiteY3-36" fmla="*/ 6275 h 319150"/>
                  <a:gd name="connsiteX4-37" fmla="*/ 2364324 w 2364324"/>
                  <a:gd name="connsiteY4-38" fmla="*/ 0 h 319150"/>
                  <a:gd name="connsiteX0-39" fmla="*/ 2364324 w 2364324"/>
                  <a:gd name="connsiteY0-40" fmla="*/ 0 h 319150"/>
                  <a:gd name="connsiteX1-41" fmla="*/ 2248431 w 2364324"/>
                  <a:gd name="connsiteY1-42" fmla="*/ 319150 h 319150"/>
                  <a:gd name="connsiteX2-43" fmla="*/ 0 w 2364324"/>
                  <a:gd name="connsiteY2-44" fmla="*/ 305852 h 319150"/>
                  <a:gd name="connsiteX3-45" fmla="*/ 117833 w 2364324"/>
                  <a:gd name="connsiteY3-46" fmla="*/ 6275 h 319150"/>
                  <a:gd name="connsiteX4-47" fmla="*/ 2364324 w 2364324"/>
                  <a:gd name="connsiteY4-48" fmla="*/ 0 h 319150"/>
                  <a:gd name="connsiteX0-49" fmla="*/ 2364324 w 2364324"/>
                  <a:gd name="connsiteY0-50" fmla="*/ 0 h 312500"/>
                  <a:gd name="connsiteX1-51" fmla="*/ 2259466 w 2364324"/>
                  <a:gd name="connsiteY1-52" fmla="*/ 312500 h 312500"/>
                  <a:gd name="connsiteX2-53" fmla="*/ 0 w 2364324"/>
                  <a:gd name="connsiteY2-54" fmla="*/ 305852 h 312500"/>
                  <a:gd name="connsiteX3-55" fmla="*/ 117833 w 2364324"/>
                  <a:gd name="connsiteY3-56" fmla="*/ 6275 h 312500"/>
                  <a:gd name="connsiteX4-57" fmla="*/ 2364324 w 2364324"/>
                  <a:gd name="connsiteY4-58" fmla="*/ 0 h 3125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17" y="connsiteY4-18"/>
                  </a:cxn>
                </a:cxnLst>
                <a:rect l="l" t="t" r="r" b="b"/>
                <a:pathLst>
                  <a:path w="2364324" h="312500">
                    <a:moveTo>
                      <a:pt x="2364324" y="0"/>
                    </a:moveTo>
                    <a:lnTo>
                      <a:pt x="2259466" y="312500"/>
                    </a:lnTo>
                    <a:lnTo>
                      <a:pt x="0" y="305852"/>
                    </a:lnTo>
                    <a:lnTo>
                      <a:pt x="117833" y="6275"/>
                    </a:lnTo>
                    <a:lnTo>
                      <a:pt x="2364324" y="0"/>
                    </a:lnTo>
                    <a:close/>
                  </a:path>
                </a:pathLst>
              </a:custGeom>
              <a:solidFill>
                <a:srgbClr val="29D4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670" dirty="0"/>
              </a:p>
            </p:txBody>
          </p:sp>
          <p:sp>
            <p:nvSpPr>
              <p:cNvPr id="22" name="Freeform 73"/>
              <p:cNvSpPr/>
              <p:nvPr/>
            </p:nvSpPr>
            <p:spPr>
              <a:xfrm flipH="1">
                <a:off x="4678255" y="-13381"/>
                <a:ext cx="328188" cy="222784"/>
              </a:xfrm>
              <a:custGeom>
                <a:avLst/>
                <a:gdLst>
                  <a:gd name="connsiteX0" fmla="*/ 0 w 438601"/>
                  <a:gd name="connsiteY0" fmla="*/ 0 h 432239"/>
                  <a:gd name="connsiteX1" fmla="*/ 0 w 438601"/>
                  <a:gd name="connsiteY1" fmla="*/ 432239 h 432239"/>
                  <a:gd name="connsiteX2" fmla="*/ 438601 w 438601"/>
                  <a:gd name="connsiteY2" fmla="*/ 432239 h 432239"/>
                  <a:gd name="connsiteX0-1" fmla="*/ 0 w 438601"/>
                  <a:gd name="connsiteY0-2" fmla="*/ 0 h 432239"/>
                  <a:gd name="connsiteX1-3" fmla="*/ 213128 w 438601"/>
                  <a:gd name="connsiteY1-4" fmla="*/ 432239 h 432239"/>
                  <a:gd name="connsiteX2-5" fmla="*/ 438601 w 438601"/>
                  <a:gd name="connsiteY2-6" fmla="*/ 432239 h 432239"/>
                  <a:gd name="connsiteX3" fmla="*/ 0 w 438601"/>
                  <a:gd name="connsiteY3" fmla="*/ 0 h 432239"/>
                  <a:gd name="connsiteX0-7" fmla="*/ 0 w 448582"/>
                  <a:gd name="connsiteY0-8" fmla="*/ 0 h 461196"/>
                  <a:gd name="connsiteX1-9" fmla="*/ 223109 w 448582"/>
                  <a:gd name="connsiteY1-10" fmla="*/ 461196 h 461196"/>
                  <a:gd name="connsiteX2-11" fmla="*/ 448582 w 448582"/>
                  <a:gd name="connsiteY2-12" fmla="*/ 461196 h 461196"/>
                  <a:gd name="connsiteX3-13" fmla="*/ 0 w 448582"/>
                  <a:gd name="connsiteY3-14" fmla="*/ 0 h 461196"/>
                  <a:gd name="connsiteX0-15" fmla="*/ 0 w 458563"/>
                  <a:gd name="connsiteY0-16" fmla="*/ 0 h 451544"/>
                  <a:gd name="connsiteX1-17" fmla="*/ 233090 w 458563"/>
                  <a:gd name="connsiteY1-18" fmla="*/ 451544 h 451544"/>
                  <a:gd name="connsiteX2-19" fmla="*/ 458563 w 458563"/>
                  <a:gd name="connsiteY2-20" fmla="*/ 451544 h 451544"/>
                  <a:gd name="connsiteX3-21" fmla="*/ 0 w 458563"/>
                  <a:gd name="connsiteY3-22" fmla="*/ 0 h 4515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13" y="connsiteY3-14"/>
                  </a:cxn>
                </a:cxnLst>
                <a:rect l="l" t="t" r="r" b="b"/>
                <a:pathLst>
                  <a:path w="458563" h="451544">
                    <a:moveTo>
                      <a:pt x="0" y="0"/>
                    </a:moveTo>
                    <a:lnTo>
                      <a:pt x="233090" y="451544"/>
                    </a:lnTo>
                    <a:lnTo>
                      <a:pt x="458563" y="45154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670"/>
              </a:p>
            </p:txBody>
          </p:sp>
        </p:grpSp>
      </p:grpSp>
      <p:grpSp>
        <p:nvGrpSpPr>
          <p:cNvPr id="7" name="Group 6"/>
          <p:cNvGrpSpPr/>
          <p:nvPr userDrawn="1"/>
        </p:nvGrpSpPr>
        <p:grpSpPr>
          <a:xfrm>
            <a:off x="1947" y="-13116"/>
            <a:ext cx="5809263" cy="369675"/>
            <a:chOff x="0" y="3"/>
            <a:chExt cx="8989702" cy="572063"/>
          </a:xfrm>
          <a:gradFill flip="none" rotWithShape="1">
            <a:gsLst>
              <a:gs pos="0">
                <a:srgbClr val="1F7398">
                  <a:shade val="30000"/>
                  <a:satMod val="115000"/>
                </a:srgbClr>
              </a:gs>
              <a:gs pos="50000">
                <a:srgbClr val="1F7398">
                  <a:shade val="67500"/>
                  <a:satMod val="115000"/>
                </a:srgbClr>
              </a:gs>
              <a:gs pos="100000">
                <a:srgbClr val="1F7398">
                  <a:shade val="100000"/>
                  <a:satMod val="115000"/>
                </a:srgbClr>
              </a:gs>
            </a:gsLst>
            <a:lin ang="0" scaled="1"/>
            <a:tileRect/>
          </a:gradFill>
        </p:grpSpPr>
        <p:sp>
          <p:nvSpPr>
            <p:cNvPr id="8" name="Freeform 7"/>
            <p:cNvSpPr/>
            <p:nvPr/>
          </p:nvSpPr>
          <p:spPr>
            <a:xfrm flipH="1" flipV="1">
              <a:off x="0" y="3"/>
              <a:ext cx="6096000" cy="569937"/>
            </a:xfrm>
            <a:custGeom>
              <a:avLst/>
              <a:gdLst>
                <a:gd name="connsiteX0" fmla="*/ 0 w 4917056"/>
                <a:gd name="connsiteY0" fmla="*/ 353683 h 353683"/>
                <a:gd name="connsiteX1" fmla="*/ 232913 w 4917056"/>
                <a:gd name="connsiteY1" fmla="*/ 0 h 353683"/>
                <a:gd name="connsiteX2" fmla="*/ 4917056 w 4917056"/>
                <a:gd name="connsiteY2" fmla="*/ 0 h 353683"/>
                <a:gd name="connsiteX3" fmla="*/ 4917056 w 4917056"/>
                <a:gd name="connsiteY3" fmla="*/ 353683 h 353683"/>
                <a:gd name="connsiteX4" fmla="*/ 0 w 4917056"/>
                <a:gd name="connsiteY4" fmla="*/ 353683 h 353683"/>
                <a:gd name="connsiteX0-1" fmla="*/ 0 w 4917056"/>
                <a:gd name="connsiteY0-2" fmla="*/ 353683 h 353683"/>
                <a:gd name="connsiteX1-3" fmla="*/ 423157 w 4917056"/>
                <a:gd name="connsiteY1-4" fmla="*/ 1694 h 353683"/>
                <a:gd name="connsiteX2-5" fmla="*/ 4917056 w 4917056"/>
                <a:gd name="connsiteY2-6" fmla="*/ 0 h 353683"/>
                <a:gd name="connsiteX3-7" fmla="*/ 4917056 w 4917056"/>
                <a:gd name="connsiteY3-8" fmla="*/ 353683 h 353683"/>
                <a:gd name="connsiteX4-9" fmla="*/ 0 w 4917056"/>
                <a:gd name="connsiteY4-10" fmla="*/ 353683 h 3536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917056" h="353683">
                  <a:moveTo>
                    <a:pt x="0" y="353683"/>
                  </a:moveTo>
                  <a:lnTo>
                    <a:pt x="423157" y="1694"/>
                  </a:lnTo>
                  <a:lnTo>
                    <a:pt x="4917056" y="0"/>
                  </a:lnTo>
                  <a:lnTo>
                    <a:pt x="4917056" y="353683"/>
                  </a:lnTo>
                  <a:lnTo>
                    <a:pt x="0" y="35368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38683" tIns="219342" rIns="438683" bIns="219342" numCol="1" spcCol="0" rtlCol="0" fromWordArt="0" anchor="ctr" anchorCtr="0" forceAA="0" compatLnSpc="1">
              <a:noAutofit/>
            </a:bodyPr>
            <a:lstStyle/>
            <a:p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Parallelogram 2"/>
            <p:cNvSpPr/>
            <p:nvPr/>
          </p:nvSpPr>
          <p:spPr>
            <a:xfrm>
              <a:off x="5892848" y="3"/>
              <a:ext cx="1180691" cy="572063"/>
            </a:xfrm>
            <a:custGeom>
              <a:avLst/>
              <a:gdLst>
                <a:gd name="connsiteX0" fmla="*/ 0 w 2571750"/>
                <a:gd name="connsiteY0" fmla="*/ 569935 h 569935"/>
                <a:gd name="connsiteX1" fmla="*/ 142484 w 2571750"/>
                <a:gd name="connsiteY1" fmla="*/ 0 h 569935"/>
                <a:gd name="connsiteX2" fmla="*/ 2571750 w 2571750"/>
                <a:gd name="connsiteY2" fmla="*/ 0 h 569935"/>
                <a:gd name="connsiteX3" fmla="*/ 2429266 w 2571750"/>
                <a:gd name="connsiteY3" fmla="*/ 569935 h 569935"/>
                <a:gd name="connsiteX4" fmla="*/ 0 w 2571750"/>
                <a:gd name="connsiteY4" fmla="*/ 569935 h 569935"/>
                <a:gd name="connsiteX0-1" fmla="*/ 0 w 2571750"/>
                <a:gd name="connsiteY0-2" fmla="*/ 569935 h 569935"/>
                <a:gd name="connsiteX1-3" fmla="*/ 142484 w 2571750"/>
                <a:gd name="connsiteY1-4" fmla="*/ 0 h 569935"/>
                <a:gd name="connsiteX2-5" fmla="*/ 2571750 w 2571750"/>
                <a:gd name="connsiteY2-6" fmla="*/ 0 h 569935"/>
                <a:gd name="connsiteX3-7" fmla="*/ 2114941 w 2571750"/>
                <a:gd name="connsiteY3-8" fmla="*/ 531835 h 569935"/>
                <a:gd name="connsiteX4-9" fmla="*/ 0 w 2571750"/>
                <a:gd name="connsiteY4-10" fmla="*/ 569935 h 569935"/>
                <a:gd name="connsiteX0-11" fmla="*/ 0 w 2571750"/>
                <a:gd name="connsiteY0-12" fmla="*/ 569935 h 569935"/>
                <a:gd name="connsiteX1-13" fmla="*/ 142484 w 2571750"/>
                <a:gd name="connsiteY1-14" fmla="*/ 0 h 569935"/>
                <a:gd name="connsiteX2-15" fmla="*/ 2571750 w 2571750"/>
                <a:gd name="connsiteY2-16" fmla="*/ 0 h 569935"/>
                <a:gd name="connsiteX3-17" fmla="*/ 2069221 w 2571750"/>
                <a:gd name="connsiteY3-18" fmla="*/ 562315 h 569935"/>
                <a:gd name="connsiteX4-19" fmla="*/ 0 w 2571750"/>
                <a:gd name="connsiteY4-20" fmla="*/ 569935 h 569935"/>
                <a:gd name="connsiteX0-21" fmla="*/ 0 w 2564130"/>
                <a:gd name="connsiteY0-22" fmla="*/ 569935 h 569935"/>
                <a:gd name="connsiteX1-23" fmla="*/ 142484 w 2564130"/>
                <a:gd name="connsiteY1-24" fmla="*/ 0 h 569935"/>
                <a:gd name="connsiteX2-25" fmla="*/ 2564130 w 2564130"/>
                <a:gd name="connsiteY2-26" fmla="*/ 0 h 569935"/>
                <a:gd name="connsiteX3-27" fmla="*/ 2069221 w 2564130"/>
                <a:gd name="connsiteY3-28" fmla="*/ 562315 h 569935"/>
                <a:gd name="connsiteX4-29" fmla="*/ 0 w 2564130"/>
                <a:gd name="connsiteY4-30" fmla="*/ 569935 h 569935"/>
                <a:gd name="connsiteX0-31" fmla="*/ 0 w 2564130"/>
                <a:gd name="connsiteY0-32" fmla="*/ 569935 h 569935"/>
                <a:gd name="connsiteX1-33" fmla="*/ 645404 w 2564130"/>
                <a:gd name="connsiteY1-34" fmla="*/ 0 h 569935"/>
                <a:gd name="connsiteX2-35" fmla="*/ 2564130 w 2564130"/>
                <a:gd name="connsiteY2-36" fmla="*/ 0 h 569935"/>
                <a:gd name="connsiteX3-37" fmla="*/ 2069221 w 2564130"/>
                <a:gd name="connsiteY3-38" fmla="*/ 562315 h 569935"/>
                <a:gd name="connsiteX4-39" fmla="*/ 0 w 2564130"/>
                <a:gd name="connsiteY4-40" fmla="*/ 569935 h 569935"/>
                <a:gd name="connsiteX0-41" fmla="*/ 0 w 2462530"/>
                <a:gd name="connsiteY0-42" fmla="*/ 576285 h 576285"/>
                <a:gd name="connsiteX1-43" fmla="*/ 543804 w 2462530"/>
                <a:gd name="connsiteY1-44" fmla="*/ 0 h 576285"/>
                <a:gd name="connsiteX2-45" fmla="*/ 2462530 w 2462530"/>
                <a:gd name="connsiteY2-46" fmla="*/ 0 h 576285"/>
                <a:gd name="connsiteX3-47" fmla="*/ 1967621 w 2462530"/>
                <a:gd name="connsiteY3-48" fmla="*/ 562315 h 576285"/>
                <a:gd name="connsiteX4-49" fmla="*/ 0 w 2462530"/>
                <a:gd name="connsiteY4-50" fmla="*/ 576285 h 576285"/>
                <a:gd name="connsiteX0-51" fmla="*/ 0 w 2443480"/>
                <a:gd name="connsiteY0-52" fmla="*/ 576285 h 576285"/>
                <a:gd name="connsiteX1-53" fmla="*/ 524754 w 2443480"/>
                <a:gd name="connsiteY1-54" fmla="*/ 0 h 576285"/>
                <a:gd name="connsiteX2-55" fmla="*/ 2443480 w 2443480"/>
                <a:gd name="connsiteY2-56" fmla="*/ 0 h 576285"/>
                <a:gd name="connsiteX3-57" fmla="*/ 1948571 w 2443480"/>
                <a:gd name="connsiteY3-58" fmla="*/ 562315 h 576285"/>
                <a:gd name="connsiteX4-59" fmla="*/ 0 w 2443480"/>
                <a:gd name="connsiteY4-60" fmla="*/ 576285 h 576285"/>
                <a:gd name="connsiteX0-61" fmla="*/ 0 w 2448242"/>
                <a:gd name="connsiteY0-62" fmla="*/ 576285 h 576285"/>
                <a:gd name="connsiteX1-63" fmla="*/ 529516 w 2448242"/>
                <a:gd name="connsiteY1-64" fmla="*/ 0 h 576285"/>
                <a:gd name="connsiteX2-65" fmla="*/ 2448242 w 2448242"/>
                <a:gd name="connsiteY2-66" fmla="*/ 0 h 576285"/>
                <a:gd name="connsiteX3-67" fmla="*/ 1953333 w 2448242"/>
                <a:gd name="connsiteY3-68" fmla="*/ 562315 h 576285"/>
                <a:gd name="connsiteX4-69" fmla="*/ 0 w 2448242"/>
                <a:gd name="connsiteY4-70" fmla="*/ 576285 h 576285"/>
                <a:gd name="connsiteX0-71" fmla="*/ 0 w 2445067"/>
                <a:gd name="connsiteY0-72" fmla="*/ 569935 h 569935"/>
                <a:gd name="connsiteX1-73" fmla="*/ 526341 w 2445067"/>
                <a:gd name="connsiteY1-74" fmla="*/ 0 h 569935"/>
                <a:gd name="connsiteX2-75" fmla="*/ 2445067 w 2445067"/>
                <a:gd name="connsiteY2-76" fmla="*/ 0 h 569935"/>
                <a:gd name="connsiteX3-77" fmla="*/ 1950158 w 2445067"/>
                <a:gd name="connsiteY3-78" fmla="*/ 562315 h 569935"/>
                <a:gd name="connsiteX4-79" fmla="*/ 0 w 2445067"/>
                <a:gd name="connsiteY4-80" fmla="*/ 569935 h 569935"/>
                <a:gd name="connsiteX0-81" fmla="*/ 0 w 2445067"/>
                <a:gd name="connsiteY0-82" fmla="*/ 569935 h 569935"/>
                <a:gd name="connsiteX1-83" fmla="*/ 1454849 w 2445067"/>
                <a:gd name="connsiteY1-84" fmla="*/ 0 h 569935"/>
                <a:gd name="connsiteX2-85" fmla="*/ 2445067 w 2445067"/>
                <a:gd name="connsiteY2-86" fmla="*/ 0 h 569935"/>
                <a:gd name="connsiteX3-87" fmla="*/ 1950158 w 2445067"/>
                <a:gd name="connsiteY3-88" fmla="*/ 562315 h 569935"/>
                <a:gd name="connsiteX4-89" fmla="*/ 0 w 2445067"/>
                <a:gd name="connsiteY4-90" fmla="*/ 569935 h 569935"/>
                <a:gd name="connsiteX0-91" fmla="*/ 0 w 2445067"/>
                <a:gd name="connsiteY0-92" fmla="*/ 569935 h 569935"/>
                <a:gd name="connsiteX1-93" fmla="*/ 1481378 w 2445067"/>
                <a:gd name="connsiteY1-94" fmla="*/ 0 h 569935"/>
                <a:gd name="connsiteX2-95" fmla="*/ 2445067 w 2445067"/>
                <a:gd name="connsiteY2-96" fmla="*/ 0 h 569935"/>
                <a:gd name="connsiteX3-97" fmla="*/ 1950158 w 2445067"/>
                <a:gd name="connsiteY3-98" fmla="*/ 562315 h 569935"/>
                <a:gd name="connsiteX4-99" fmla="*/ 0 w 2445067"/>
                <a:gd name="connsiteY4-100" fmla="*/ 569935 h 569935"/>
                <a:gd name="connsiteX0-101" fmla="*/ 0 w 2445067"/>
                <a:gd name="connsiteY0-102" fmla="*/ 569935 h 569935"/>
                <a:gd name="connsiteX1-103" fmla="*/ 1481378 w 2445067"/>
                <a:gd name="connsiteY1-104" fmla="*/ 0 h 569935"/>
                <a:gd name="connsiteX2-105" fmla="*/ 2445067 w 2445067"/>
                <a:gd name="connsiteY2-106" fmla="*/ 0 h 569935"/>
                <a:gd name="connsiteX3-107" fmla="*/ 988491 w 2445067"/>
                <a:gd name="connsiteY3-108" fmla="*/ 564696 h 569935"/>
                <a:gd name="connsiteX4-109" fmla="*/ 0 w 2445067"/>
                <a:gd name="connsiteY4-110" fmla="*/ 569935 h 569935"/>
                <a:gd name="connsiteX0-111" fmla="*/ 0 w 1735506"/>
                <a:gd name="connsiteY0-112" fmla="*/ 566249 h 566249"/>
                <a:gd name="connsiteX1-113" fmla="*/ 771817 w 1735506"/>
                <a:gd name="connsiteY1-114" fmla="*/ 0 h 566249"/>
                <a:gd name="connsiteX2-115" fmla="*/ 1735506 w 1735506"/>
                <a:gd name="connsiteY2-116" fmla="*/ 0 h 566249"/>
                <a:gd name="connsiteX3-117" fmla="*/ 278930 w 1735506"/>
                <a:gd name="connsiteY3-118" fmla="*/ 564696 h 566249"/>
                <a:gd name="connsiteX4-119" fmla="*/ 0 w 1735506"/>
                <a:gd name="connsiteY4-120" fmla="*/ 566249 h 566249"/>
                <a:gd name="connsiteX0-121" fmla="*/ 0 w 1735506"/>
                <a:gd name="connsiteY0-122" fmla="*/ 566249 h 566249"/>
                <a:gd name="connsiteX1-123" fmla="*/ 771817 w 1735506"/>
                <a:gd name="connsiteY1-124" fmla="*/ 0 h 566249"/>
                <a:gd name="connsiteX2-125" fmla="*/ 1735506 w 1735506"/>
                <a:gd name="connsiteY2-126" fmla="*/ 0 h 566249"/>
                <a:gd name="connsiteX3-127" fmla="*/ 1037242 w 1735506"/>
                <a:gd name="connsiteY3-128" fmla="*/ 564695 h 566249"/>
                <a:gd name="connsiteX4-129" fmla="*/ 0 w 1735506"/>
                <a:gd name="connsiteY4-130" fmla="*/ 566249 h 566249"/>
                <a:gd name="connsiteX0-131" fmla="*/ 0 w 1735506"/>
                <a:gd name="connsiteY0-132" fmla="*/ 566249 h 572064"/>
                <a:gd name="connsiteX1-133" fmla="*/ 771817 w 1735506"/>
                <a:gd name="connsiteY1-134" fmla="*/ 0 h 572064"/>
                <a:gd name="connsiteX2-135" fmla="*/ 1735506 w 1735506"/>
                <a:gd name="connsiteY2-136" fmla="*/ 0 h 572064"/>
                <a:gd name="connsiteX3-137" fmla="*/ 966828 w 1735506"/>
                <a:gd name="connsiteY3-138" fmla="*/ 572064 h 572064"/>
                <a:gd name="connsiteX4-139" fmla="*/ 0 w 1735506"/>
                <a:gd name="connsiteY4-140" fmla="*/ 566249 h 572064"/>
                <a:gd name="connsiteX0-141" fmla="*/ 0 w 1735506"/>
                <a:gd name="connsiteY0-142" fmla="*/ 566249 h 572064"/>
                <a:gd name="connsiteX1-143" fmla="*/ 771817 w 1735506"/>
                <a:gd name="connsiteY1-144" fmla="*/ 0 h 572064"/>
                <a:gd name="connsiteX2-145" fmla="*/ 1735506 w 1735506"/>
                <a:gd name="connsiteY2-146" fmla="*/ 0 h 572064"/>
                <a:gd name="connsiteX3-147" fmla="*/ 966828 w 1735506"/>
                <a:gd name="connsiteY3-148" fmla="*/ 572064 h 572064"/>
                <a:gd name="connsiteX4-149" fmla="*/ 0 w 1735506"/>
                <a:gd name="connsiteY4-150" fmla="*/ 566249 h 5720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735506" h="572064">
                  <a:moveTo>
                    <a:pt x="0" y="566249"/>
                  </a:moveTo>
                  <a:lnTo>
                    <a:pt x="771817" y="0"/>
                  </a:lnTo>
                  <a:lnTo>
                    <a:pt x="1735506" y="0"/>
                  </a:lnTo>
                  <a:lnTo>
                    <a:pt x="966828" y="572064"/>
                  </a:lnTo>
                  <a:lnTo>
                    <a:pt x="0" y="5662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Parallelogram 2"/>
            <p:cNvSpPr/>
            <p:nvPr/>
          </p:nvSpPr>
          <p:spPr>
            <a:xfrm>
              <a:off x="6880409" y="3"/>
              <a:ext cx="1180691" cy="572063"/>
            </a:xfrm>
            <a:custGeom>
              <a:avLst/>
              <a:gdLst>
                <a:gd name="connsiteX0" fmla="*/ 0 w 2571750"/>
                <a:gd name="connsiteY0" fmla="*/ 569935 h 569935"/>
                <a:gd name="connsiteX1" fmla="*/ 142484 w 2571750"/>
                <a:gd name="connsiteY1" fmla="*/ 0 h 569935"/>
                <a:gd name="connsiteX2" fmla="*/ 2571750 w 2571750"/>
                <a:gd name="connsiteY2" fmla="*/ 0 h 569935"/>
                <a:gd name="connsiteX3" fmla="*/ 2429266 w 2571750"/>
                <a:gd name="connsiteY3" fmla="*/ 569935 h 569935"/>
                <a:gd name="connsiteX4" fmla="*/ 0 w 2571750"/>
                <a:gd name="connsiteY4" fmla="*/ 569935 h 569935"/>
                <a:gd name="connsiteX0-1" fmla="*/ 0 w 2571750"/>
                <a:gd name="connsiteY0-2" fmla="*/ 569935 h 569935"/>
                <a:gd name="connsiteX1-3" fmla="*/ 142484 w 2571750"/>
                <a:gd name="connsiteY1-4" fmla="*/ 0 h 569935"/>
                <a:gd name="connsiteX2-5" fmla="*/ 2571750 w 2571750"/>
                <a:gd name="connsiteY2-6" fmla="*/ 0 h 569935"/>
                <a:gd name="connsiteX3-7" fmla="*/ 2114941 w 2571750"/>
                <a:gd name="connsiteY3-8" fmla="*/ 531835 h 569935"/>
                <a:gd name="connsiteX4-9" fmla="*/ 0 w 2571750"/>
                <a:gd name="connsiteY4-10" fmla="*/ 569935 h 569935"/>
                <a:gd name="connsiteX0-11" fmla="*/ 0 w 2571750"/>
                <a:gd name="connsiteY0-12" fmla="*/ 569935 h 569935"/>
                <a:gd name="connsiteX1-13" fmla="*/ 142484 w 2571750"/>
                <a:gd name="connsiteY1-14" fmla="*/ 0 h 569935"/>
                <a:gd name="connsiteX2-15" fmla="*/ 2571750 w 2571750"/>
                <a:gd name="connsiteY2-16" fmla="*/ 0 h 569935"/>
                <a:gd name="connsiteX3-17" fmla="*/ 2069221 w 2571750"/>
                <a:gd name="connsiteY3-18" fmla="*/ 562315 h 569935"/>
                <a:gd name="connsiteX4-19" fmla="*/ 0 w 2571750"/>
                <a:gd name="connsiteY4-20" fmla="*/ 569935 h 569935"/>
                <a:gd name="connsiteX0-21" fmla="*/ 0 w 2564130"/>
                <a:gd name="connsiteY0-22" fmla="*/ 569935 h 569935"/>
                <a:gd name="connsiteX1-23" fmla="*/ 142484 w 2564130"/>
                <a:gd name="connsiteY1-24" fmla="*/ 0 h 569935"/>
                <a:gd name="connsiteX2-25" fmla="*/ 2564130 w 2564130"/>
                <a:gd name="connsiteY2-26" fmla="*/ 0 h 569935"/>
                <a:gd name="connsiteX3-27" fmla="*/ 2069221 w 2564130"/>
                <a:gd name="connsiteY3-28" fmla="*/ 562315 h 569935"/>
                <a:gd name="connsiteX4-29" fmla="*/ 0 w 2564130"/>
                <a:gd name="connsiteY4-30" fmla="*/ 569935 h 569935"/>
                <a:gd name="connsiteX0-31" fmla="*/ 0 w 2564130"/>
                <a:gd name="connsiteY0-32" fmla="*/ 569935 h 569935"/>
                <a:gd name="connsiteX1-33" fmla="*/ 645404 w 2564130"/>
                <a:gd name="connsiteY1-34" fmla="*/ 0 h 569935"/>
                <a:gd name="connsiteX2-35" fmla="*/ 2564130 w 2564130"/>
                <a:gd name="connsiteY2-36" fmla="*/ 0 h 569935"/>
                <a:gd name="connsiteX3-37" fmla="*/ 2069221 w 2564130"/>
                <a:gd name="connsiteY3-38" fmla="*/ 562315 h 569935"/>
                <a:gd name="connsiteX4-39" fmla="*/ 0 w 2564130"/>
                <a:gd name="connsiteY4-40" fmla="*/ 569935 h 569935"/>
                <a:gd name="connsiteX0-41" fmla="*/ 0 w 2462530"/>
                <a:gd name="connsiteY0-42" fmla="*/ 576285 h 576285"/>
                <a:gd name="connsiteX1-43" fmla="*/ 543804 w 2462530"/>
                <a:gd name="connsiteY1-44" fmla="*/ 0 h 576285"/>
                <a:gd name="connsiteX2-45" fmla="*/ 2462530 w 2462530"/>
                <a:gd name="connsiteY2-46" fmla="*/ 0 h 576285"/>
                <a:gd name="connsiteX3-47" fmla="*/ 1967621 w 2462530"/>
                <a:gd name="connsiteY3-48" fmla="*/ 562315 h 576285"/>
                <a:gd name="connsiteX4-49" fmla="*/ 0 w 2462530"/>
                <a:gd name="connsiteY4-50" fmla="*/ 576285 h 576285"/>
                <a:gd name="connsiteX0-51" fmla="*/ 0 w 2443480"/>
                <a:gd name="connsiteY0-52" fmla="*/ 576285 h 576285"/>
                <a:gd name="connsiteX1-53" fmla="*/ 524754 w 2443480"/>
                <a:gd name="connsiteY1-54" fmla="*/ 0 h 576285"/>
                <a:gd name="connsiteX2-55" fmla="*/ 2443480 w 2443480"/>
                <a:gd name="connsiteY2-56" fmla="*/ 0 h 576285"/>
                <a:gd name="connsiteX3-57" fmla="*/ 1948571 w 2443480"/>
                <a:gd name="connsiteY3-58" fmla="*/ 562315 h 576285"/>
                <a:gd name="connsiteX4-59" fmla="*/ 0 w 2443480"/>
                <a:gd name="connsiteY4-60" fmla="*/ 576285 h 576285"/>
                <a:gd name="connsiteX0-61" fmla="*/ 0 w 2448242"/>
                <a:gd name="connsiteY0-62" fmla="*/ 576285 h 576285"/>
                <a:gd name="connsiteX1-63" fmla="*/ 529516 w 2448242"/>
                <a:gd name="connsiteY1-64" fmla="*/ 0 h 576285"/>
                <a:gd name="connsiteX2-65" fmla="*/ 2448242 w 2448242"/>
                <a:gd name="connsiteY2-66" fmla="*/ 0 h 576285"/>
                <a:gd name="connsiteX3-67" fmla="*/ 1953333 w 2448242"/>
                <a:gd name="connsiteY3-68" fmla="*/ 562315 h 576285"/>
                <a:gd name="connsiteX4-69" fmla="*/ 0 w 2448242"/>
                <a:gd name="connsiteY4-70" fmla="*/ 576285 h 576285"/>
                <a:gd name="connsiteX0-71" fmla="*/ 0 w 2445067"/>
                <a:gd name="connsiteY0-72" fmla="*/ 569935 h 569935"/>
                <a:gd name="connsiteX1-73" fmla="*/ 526341 w 2445067"/>
                <a:gd name="connsiteY1-74" fmla="*/ 0 h 569935"/>
                <a:gd name="connsiteX2-75" fmla="*/ 2445067 w 2445067"/>
                <a:gd name="connsiteY2-76" fmla="*/ 0 h 569935"/>
                <a:gd name="connsiteX3-77" fmla="*/ 1950158 w 2445067"/>
                <a:gd name="connsiteY3-78" fmla="*/ 562315 h 569935"/>
                <a:gd name="connsiteX4-79" fmla="*/ 0 w 2445067"/>
                <a:gd name="connsiteY4-80" fmla="*/ 569935 h 569935"/>
                <a:gd name="connsiteX0-81" fmla="*/ 0 w 2445067"/>
                <a:gd name="connsiteY0-82" fmla="*/ 569935 h 569935"/>
                <a:gd name="connsiteX1-83" fmla="*/ 1454849 w 2445067"/>
                <a:gd name="connsiteY1-84" fmla="*/ 0 h 569935"/>
                <a:gd name="connsiteX2-85" fmla="*/ 2445067 w 2445067"/>
                <a:gd name="connsiteY2-86" fmla="*/ 0 h 569935"/>
                <a:gd name="connsiteX3-87" fmla="*/ 1950158 w 2445067"/>
                <a:gd name="connsiteY3-88" fmla="*/ 562315 h 569935"/>
                <a:gd name="connsiteX4-89" fmla="*/ 0 w 2445067"/>
                <a:gd name="connsiteY4-90" fmla="*/ 569935 h 569935"/>
                <a:gd name="connsiteX0-91" fmla="*/ 0 w 2445067"/>
                <a:gd name="connsiteY0-92" fmla="*/ 569935 h 569935"/>
                <a:gd name="connsiteX1-93" fmla="*/ 1481378 w 2445067"/>
                <a:gd name="connsiteY1-94" fmla="*/ 0 h 569935"/>
                <a:gd name="connsiteX2-95" fmla="*/ 2445067 w 2445067"/>
                <a:gd name="connsiteY2-96" fmla="*/ 0 h 569935"/>
                <a:gd name="connsiteX3-97" fmla="*/ 1950158 w 2445067"/>
                <a:gd name="connsiteY3-98" fmla="*/ 562315 h 569935"/>
                <a:gd name="connsiteX4-99" fmla="*/ 0 w 2445067"/>
                <a:gd name="connsiteY4-100" fmla="*/ 569935 h 569935"/>
                <a:gd name="connsiteX0-101" fmla="*/ 0 w 2445067"/>
                <a:gd name="connsiteY0-102" fmla="*/ 569935 h 569935"/>
                <a:gd name="connsiteX1-103" fmla="*/ 1481378 w 2445067"/>
                <a:gd name="connsiteY1-104" fmla="*/ 0 h 569935"/>
                <a:gd name="connsiteX2-105" fmla="*/ 2445067 w 2445067"/>
                <a:gd name="connsiteY2-106" fmla="*/ 0 h 569935"/>
                <a:gd name="connsiteX3-107" fmla="*/ 988491 w 2445067"/>
                <a:gd name="connsiteY3-108" fmla="*/ 564696 h 569935"/>
                <a:gd name="connsiteX4-109" fmla="*/ 0 w 2445067"/>
                <a:gd name="connsiteY4-110" fmla="*/ 569935 h 569935"/>
                <a:gd name="connsiteX0-111" fmla="*/ 0 w 1735506"/>
                <a:gd name="connsiteY0-112" fmla="*/ 566249 h 566249"/>
                <a:gd name="connsiteX1-113" fmla="*/ 771817 w 1735506"/>
                <a:gd name="connsiteY1-114" fmla="*/ 0 h 566249"/>
                <a:gd name="connsiteX2-115" fmla="*/ 1735506 w 1735506"/>
                <a:gd name="connsiteY2-116" fmla="*/ 0 h 566249"/>
                <a:gd name="connsiteX3-117" fmla="*/ 278930 w 1735506"/>
                <a:gd name="connsiteY3-118" fmla="*/ 564696 h 566249"/>
                <a:gd name="connsiteX4-119" fmla="*/ 0 w 1735506"/>
                <a:gd name="connsiteY4-120" fmla="*/ 566249 h 566249"/>
                <a:gd name="connsiteX0-121" fmla="*/ 0 w 1735506"/>
                <a:gd name="connsiteY0-122" fmla="*/ 566249 h 566249"/>
                <a:gd name="connsiteX1-123" fmla="*/ 771817 w 1735506"/>
                <a:gd name="connsiteY1-124" fmla="*/ 0 h 566249"/>
                <a:gd name="connsiteX2-125" fmla="*/ 1735506 w 1735506"/>
                <a:gd name="connsiteY2-126" fmla="*/ 0 h 566249"/>
                <a:gd name="connsiteX3-127" fmla="*/ 1037242 w 1735506"/>
                <a:gd name="connsiteY3-128" fmla="*/ 564695 h 566249"/>
                <a:gd name="connsiteX4-129" fmla="*/ 0 w 1735506"/>
                <a:gd name="connsiteY4-130" fmla="*/ 566249 h 566249"/>
                <a:gd name="connsiteX0-131" fmla="*/ 0 w 1735506"/>
                <a:gd name="connsiteY0-132" fmla="*/ 566249 h 572064"/>
                <a:gd name="connsiteX1-133" fmla="*/ 771817 w 1735506"/>
                <a:gd name="connsiteY1-134" fmla="*/ 0 h 572064"/>
                <a:gd name="connsiteX2-135" fmla="*/ 1735506 w 1735506"/>
                <a:gd name="connsiteY2-136" fmla="*/ 0 h 572064"/>
                <a:gd name="connsiteX3-137" fmla="*/ 966828 w 1735506"/>
                <a:gd name="connsiteY3-138" fmla="*/ 572064 h 572064"/>
                <a:gd name="connsiteX4-139" fmla="*/ 0 w 1735506"/>
                <a:gd name="connsiteY4-140" fmla="*/ 566249 h 572064"/>
                <a:gd name="connsiteX0-141" fmla="*/ 0 w 1735506"/>
                <a:gd name="connsiteY0-142" fmla="*/ 566249 h 572064"/>
                <a:gd name="connsiteX1-143" fmla="*/ 771817 w 1735506"/>
                <a:gd name="connsiteY1-144" fmla="*/ 0 h 572064"/>
                <a:gd name="connsiteX2-145" fmla="*/ 1735506 w 1735506"/>
                <a:gd name="connsiteY2-146" fmla="*/ 0 h 572064"/>
                <a:gd name="connsiteX3-147" fmla="*/ 966828 w 1735506"/>
                <a:gd name="connsiteY3-148" fmla="*/ 572064 h 572064"/>
                <a:gd name="connsiteX4-149" fmla="*/ 0 w 1735506"/>
                <a:gd name="connsiteY4-150" fmla="*/ 566249 h 5720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735506" h="572064">
                  <a:moveTo>
                    <a:pt x="0" y="566249"/>
                  </a:moveTo>
                  <a:lnTo>
                    <a:pt x="771817" y="0"/>
                  </a:lnTo>
                  <a:lnTo>
                    <a:pt x="1735506" y="0"/>
                  </a:lnTo>
                  <a:lnTo>
                    <a:pt x="966828" y="572064"/>
                  </a:lnTo>
                  <a:lnTo>
                    <a:pt x="0" y="5662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Parallelogram 2"/>
            <p:cNvSpPr/>
            <p:nvPr/>
          </p:nvSpPr>
          <p:spPr>
            <a:xfrm>
              <a:off x="7809011" y="3"/>
              <a:ext cx="1180691" cy="572063"/>
            </a:xfrm>
            <a:custGeom>
              <a:avLst/>
              <a:gdLst>
                <a:gd name="connsiteX0" fmla="*/ 0 w 2571750"/>
                <a:gd name="connsiteY0" fmla="*/ 569935 h 569935"/>
                <a:gd name="connsiteX1" fmla="*/ 142484 w 2571750"/>
                <a:gd name="connsiteY1" fmla="*/ 0 h 569935"/>
                <a:gd name="connsiteX2" fmla="*/ 2571750 w 2571750"/>
                <a:gd name="connsiteY2" fmla="*/ 0 h 569935"/>
                <a:gd name="connsiteX3" fmla="*/ 2429266 w 2571750"/>
                <a:gd name="connsiteY3" fmla="*/ 569935 h 569935"/>
                <a:gd name="connsiteX4" fmla="*/ 0 w 2571750"/>
                <a:gd name="connsiteY4" fmla="*/ 569935 h 569935"/>
                <a:gd name="connsiteX0-1" fmla="*/ 0 w 2571750"/>
                <a:gd name="connsiteY0-2" fmla="*/ 569935 h 569935"/>
                <a:gd name="connsiteX1-3" fmla="*/ 142484 w 2571750"/>
                <a:gd name="connsiteY1-4" fmla="*/ 0 h 569935"/>
                <a:gd name="connsiteX2-5" fmla="*/ 2571750 w 2571750"/>
                <a:gd name="connsiteY2-6" fmla="*/ 0 h 569935"/>
                <a:gd name="connsiteX3-7" fmla="*/ 2114941 w 2571750"/>
                <a:gd name="connsiteY3-8" fmla="*/ 531835 h 569935"/>
                <a:gd name="connsiteX4-9" fmla="*/ 0 w 2571750"/>
                <a:gd name="connsiteY4-10" fmla="*/ 569935 h 569935"/>
                <a:gd name="connsiteX0-11" fmla="*/ 0 w 2571750"/>
                <a:gd name="connsiteY0-12" fmla="*/ 569935 h 569935"/>
                <a:gd name="connsiteX1-13" fmla="*/ 142484 w 2571750"/>
                <a:gd name="connsiteY1-14" fmla="*/ 0 h 569935"/>
                <a:gd name="connsiteX2-15" fmla="*/ 2571750 w 2571750"/>
                <a:gd name="connsiteY2-16" fmla="*/ 0 h 569935"/>
                <a:gd name="connsiteX3-17" fmla="*/ 2069221 w 2571750"/>
                <a:gd name="connsiteY3-18" fmla="*/ 562315 h 569935"/>
                <a:gd name="connsiteX4-19" fmla="*/ 0 w 2571750"/>
                <a:gd name="connsiteY4-20" fmla="*/ 569935 h 569935"/>
                <a:gd name="connsiteX0-21" fmla="*/ 0 w 2564130"/>
                <a:gd name="connsiteY0-22" fmla="*/ 569935 h 569935"/>
                <a:gd name="connsiteX1-23" fmla="*/ 142484 w 2564130"/>
                <a:gd name="connsiteY1-24" fmla="*/ 0 h 569935"/>
                <a:gd name="connsiteX2-25" fmla="*/ 2564130 w 2564130"/>
                <a:gd name="connsiteY2-26" fmla="*/ 0 h 569935"/>
                <a:gd name="connsiteX3-27" fmla="*/ 2069221 w 2564130"/>
                <a:gd name="connsiteY3-28" fmla="*/ 562315 h 569935"/>
                <a:gd name="connsiteX4-29" fmla="*/ 0 w 2564130"/>
                <a:gd name="connsiteY4-30" fmla="*/ 569935 h 569935"/>
                <a:gd name="connsiteX0-31" fmla="*/ 0 w 2564130"/>
                <a:gd name="connsiteY0-32" fmla="*/ 569935 h 569935"/>
                <a:gd name="connsiteX1-33" fmla="*/ 645404 w 2564130"/>
                <a:gd name="connsiteY1-34" fmla="*/ 0 h 569935"/>
                <a:gd name="connsiteX2-35" fmla="*/ 2564130 w 2564130"/>
                <a:gd name="connsiteY2-36" fmla="*/ 0 h 569935"/>
                <a:gd name="connsiteX3-37" fmla="*/ 2069221 w 2564130"/>
                <a:gd name="connsiteY3-38" fmla="*/ 562315 h 569935"/>
                <a:gd name="connsiteX4-39" fmla="*/ 0 w 2564130"/>
                <a:gd name="connsiteY4-40" fmla="*/ 569935 h 569935"/>
                <a:gd name="connsiteX0-41" fmla="*/ 0 w 2462530"/>
                <a:gd name="connsiteY0-42" fmla="*/ 576285 h 576285"/>
                <a:gd name="connsiteX1-43" fmla="*/ 543804 w 2462530"/>
                <a:gd name="connsiteY1-44" fmla="*/ 0 h 576285"/>
                <a:gd name="connsiteX2-45" fmla="*/ 2462530 w 2462530"/>
                <a:gd name="connsiteY2-46" fmla="*/ 0 h 576285"/>
                <a:gd name="connsiteX3-47" fmla="*/ 1967621 w 2462530"/>
                <a:gd name="connsiteY3-48" fmla="*/ 562315 h 576285"/>
                <a:gd name="connsiteX4-49" fmla="*/ 0 w 2462530"/>
                <a:gd name="connsiteY4-50" fmla="*/ 576285 h 576285"/>
                <a:gd name="connsiteX0-51" fmla="*/ 0 w 2443480"/>
                <a:gd name="connsiteY0-52" fmla="*/ 576285 h 576285"/>
                <a:gd name="connsiteX1-53" fmla="*/ 524754 w 2443480"/>
                <a:gd name="connsiteY1-54" fmla="*/ 0 h 576285"/>
                <a:gd name="connsiteX2-55" fmla="*/ 2443480 w 2443480"/>
                <a:gd name="connsiteY2-56" fmla="*/ 0 h 576285"/>
                <a:gd name="connsiteX3-57" fmla="*/ 1948571 w 2443480"/>
                <a:gd name="connsiteY3-58" fmla="*/ 562315 h 576285"/>
                <a:gd name="connsiteX4-59" fmla="*/ 0 w 2443480"/>
                <a:gd name="connsiteY4-60" fmla="*/ 576285 h 576285"/>
                <a:gd name="connsiteX0-61" fmla="*/ 0 w 2448242"/>
                <a:gd name="connsiteY0-62" fmla="*/ 576285 h 576285"/>
                <a:gd name="connsiteX1-63" fmla="*/ 529516 w 2448242"/>
                <a:gd name="connsiteY1-64" fmla="*/ 0 h 576285"/>
                <a:gd name="connsiteX2-65" fmla="*/ 2448242 w 2448242"/>
                <a:gd name="connsiteY2-66" fmla="*/ 0 h 576285"/>
                <a:gd name="connsiteX3-67" fmla="*/ 1953333 w 2448242"/>
                <a:gd name="connsiteY3-68" fmla="*/ 562315 h 576285"/>
                <a:gd name="connsiteX4-69" fmla="*/ 0 w 2448242"/>
                <a:gd name="connsiteY4-70" fmla="*/ 576285 h 576285"/>
                <a:gd name="connsiteX0-71" fmla="*/ 0 w 2445067"/>
                <a:gd name="connsiteY0-72" fmla="*/ 569935 h 569935"/>
                <a:gd name="connsiteX1-73" fmla="*/ 526341 w 2445067"/>
                <a:gd name="connsiteY1-74" fmla="*/ 0 h 569935"/>
                <a:gd name="connsiteX2-75" fmla="*/ 2445067 w 2445067"/>
                <a:gd name="connsiteY2-76" fmla="*/ 0 h 569935"/>
                <a:gd name="connsiteX3-77" fmla="*/ 1950158 w 2445067"/>
                <a:gd name="connsiteY3-78" fmla="*/ 562315 h 569935"/>
                <a:gd name="connsiteX4-79" fmla="*/ 0 w 2445067"/>
                <a:gd name="connsiteY4-80" fmla="*/ 569935 h 569935"/>
                <a:gd name="connsiteX0-81" fmla="*/ 0 w 2445067"/>
                <a:gd name="connsiteY0-82" fmla="*/ 569935 h 569935"/>
                <a:gd name="connsiteX1-83" fmla="*/ 1454849 w 2445067"/>
                <a:gd name="connsiteY1-84" fmla="*/ 0 h 569935"/>
                <a:gd name="connsiteX2-85" fmla="*/ 2445067 w 2445067"/>
                <a:gd name="connsiteY2-86" fmla="*/ 0 h 569935"/>
                <a:gd name="connsiteX3-87" fmla="*/ 1950158 w 2445067"/>
                <a:gd name="connsiteY3-88" fmla="*/ 562315 h 569935"/>
                <a:gd name="connsiteX4-89" fmla="*/ 0 w 2445067"/>
                <a:gd name="connsiteY4-90" fmla="*/ 569935 h 569935"/>
                <a:gd name="connsiteX0-91" fmla="*/ 0 w 2445067"/>
                <a:gd name="connsiteY0-92" fmla="*/ 569935 h 569935"/>
                <a:gd name="connsiteX1-93" fmla="*/ 1481378 w 2445067"/>
                <a:gd name="connsiteY1-94" fmla="*/ 0 h 569935"/>
                <a:gd name="connsiteX2-95" fmla="*/ 2445067 w 2445067"/>
                <a:gd name="connsiteY2-96" fmla="*/ 0 h 569935"/>
                <a:gd name="connsiteX3-97" fmla="*/ 1950158 w 2445067"/>
                <a:gd name="connsiteY3-98" fmla="*/ 562315 h 569935"/>
                <a:gd name="connsiteX4-99" fmla="*/ 0 w 2445067"/>
                <a:gd name="connsiteY4-100" fmla="*/ 569935 h 569935"/>
                <a:gd name="connsiteX0-101" fmla="*/ 0 w 2445067"/>
                <a:gd name="connsiteY0-102" fmla="*/ 569935 h 569935"/>
                <a:gd name="connsiteX1-103" fmla="*/ 1481378 w 2445067"/>
                <a:gd name="connsiteY1-104" fmla="*/ 0 h 569935"/>
                <a:gd name="connsiteX2-105" fmla="*/ 2445067 w 2445067"/>
                <a:gd name="connsiteY2-106" fmla="*/ 0 h 569935"/>
                <a:gd name="connsiteX3-107" fmla="*/ 988491 w 2445067"/>
                <a:gd name="connsiteY3-108" fmla="*/ 564696 h 569935"/>
                <a:gd name="connsiteX4-109" fmla="*/ 0 w 2445067"/>
                <a:gd name="connsiteY4-110" fmla="*/ 569935 h 569935"/>
                <a:gd name="connsiteX0-111" fmla="*/ 0 w 1735506"/>
                <a:gd name="connsiteY0-112" fmla="*/ 566249 h 566249"/>
                <a:gd name="connsiteX1-113" fmla="*/ 771817 w 1735506"/>
                <a:gd name="connsiteY1-114" fmla="*/ 0 h 566249"/>
                <a:gd name="connsiteX2-115" fmla="*/ 1735506 w 1735506"/>
                <a:gd name="connsiteY2-116" fmla="*/ 0 h 566249"/>
                <a:gd name="connsiteX3-117" fmla="*/ 278930 w 1735506"/>
                <a:gd name="connsiteY3-118" fmla="*/ 564696 h 566249"/>
                <a:gd name="connsiteX4-119" fmla="*/ 0 w 1735506"/>
                <a:gd name="connsiteY4-120" fmla="*/ 566249 h 566249"/>
                <a:gd name="connsiteX0-121" fmla="*/ 0 w 1735506"/>
                <a:gd name="connsiteY0-122" fmla="*/ 566249 h 566249"/>
                <a:gd name="connsiteX1-123" fmla="*/ 771817 w 1735506"/>
                <a:gd name="connsiteY1-124" fmla="*/ 0 h 566249"/>
                <a:gd name="connsiteX2-125" fmla="*/ 1735506 w 1735506"/>
                <a:gd name="connsiteY2-126" fmla="*/ 0 h 566249"/>
                <a:gd name="connsiteX3-127" fmla="*/ 1037242 w 1735506"/>
                <a:gd name="connsiteY3-128" fmla="*/ 564695 h 566249"/>
                <a:gd name="connsiteX4-129" fmla="*/ 0 w 1735506"/>
                <a:gd name="connsiteY4-130" fmla="*/ 566249 h 566249"/>
                <a:gd name="connsiteX0-131" fmla="*/ 0 w 1735506"/>
                <a:gd name="connsiteY0-132" fmla="*/ 566249 h 572064"/>
                <a:gd name="connsiteX1-133" fmla="*/ 771817 w 1735506"/>
                <a:gd name="connsiteY1-134" fmla="*/ 0 h 572064"/>
                <a:gd name="connsiteX2-135" fmla="*/ 1735506 w 1735506"/>
                <a:gd name="connsiteY2-136" fmla="*/ 0 h 572064"/>
                <a:gd name="connsiteX3-137" fmla="*/ 966828 w 1735506"/>
                <a:gd name="connsiteY3-138" fmla="*/ 572064 h 572064"/>
                <a:gd name="connsiteX4-139" fmla="*/ 0 w 1735506"/>
                <a:gd name="connsiteY4-140" fmla="*/ 566249 h 572064"/>
                <a:gd name="connsiteX0-141" fmla="*/ 0 w 1735506"/>
                <a:gd name="connsiteY0-142" fmla="*/ 566249 h 572064"/>
                <a:gd name="connsiteX1-143" fmla="*/ 771817 w 1735506"/>
                <a:gd name="connsiteY1-144" fmla="*/ 0 h 572064"/>
                <a:gd name="connsiteX2-145" fmla="*/ 1735506 w 1735506"/>
                <a:gd name="connsiteY2-146" fmla="*/ 0 h 572064"/>
                <a:gd name="connsiteX3-147" fmla="*/ 966828 w 1735506"/>
                <a:gd name="connsiteY3-148" fmla="*/ 572064 h 572064"/>
                <a:gd name="connsiteX4-149" fmla="*/ 0 w 1735506"/>
                <a:gd name="connsiteY4-150" fmla="*/ 566249 h 5720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735506" h="572064">
                  <a:moveTo>
                    <a:pt x="0" y="566249"/>
                  </a:moveTo>
                  <a:lnTo>
                    <a:pt x="771817" y="0"/>
                  </a:lnTo>
                  <a:lnTo>
                    <a:pt x="1735506" y="0"/>
                  </a:lnTo>
                  <a:lnTo>
                    <a:pt x="966828" y="572064"/>
                  </a:lnTo>
                  <a:lnTo>
                    <a:pt x="0" y="5662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/>
          <p:cNvGrpSpPr/>
          <p:nvPr userDrawn="1"/>
        </p:nvGrpSpPr>
        <p:grpSpPr>
          <a:xfrm flipH="1">
            <a:off x="6382737" y="6517353"/>
            <a:ext cx="5809263" cy="369675"/>
            <a:chOff x="0" y="3"/>
            <a:chExt cx="8989702" cy="572063"/>
          </a:xfrm>
          <a:gradFill flip="none" rotWithShape="1">
            <a:gsLst>
              <a:gs pos="0">
                <a:srgbClr val="1F7398">
                  <a:shade val="30000"/>
                  <a:satMod val="115000"/>
                </a:srgbClr>
              </a:gs>
              <a:gs pos="50000">
                <a:srgbClr val="1F7398">
                  <a:shade val="67500"/>
                  <a:satMod val="115000"/>
                </a:srgbClr>
              </a:gs>
              <a:gs pos="100000">
                <a:srgbClr val="1F7398">
                  <a:shade val="100000"/>
                  <a:satMod val="115000"/>
                </a:srgbClr>
              </a:gs>
            </a:gsLst>
            <a:lin ang="5400000" scaled="1"/>
            <a:tileRect/>
          </a:gradFill>
        </p:grpSpPr>
        <p:sp>
          <p:nvSpPr>
            <p:cNvPr id="13" name="Freeform 12"/>
            <p:cNvSpPr/>
            <p:nvPr/>
          </p:nvSpPr>
          <p:spPr>
            <a:xfrm flipH="1" flipV="1">
              <a:off x="0" y="3"/>
              <a:ext cx="6096000" cy="569937"/>
            </a:xfrm>
            <a:custGeom>
              <a:avLst/>
              <a:gdLst>
                <a:gd name="connsiteX0" fmla="*/ 0 w 4917056"/>
                <a:gd name="connsiteY0" fmla="*/ 353683 h 353683"/>
                <a:gd name="connsiteX1" fmla="*/ 232913 w 4917056"/>
                <a:gd name="connsiteY1" fmla="*/ 0 h 353683"/>
                <a:gd name="connsiteX2" fmla="*/ 4917056 w 4917056"/>
                <a:gd name="connsiteY2" fmla="*/ 0 h 353683"/>
                <a:gd name="connsiteX3" fmla="*/ 4917056 w 4917056"/>
                <a:gd name="connsiteY3" fmla="*/ 353683 h 353683"/>
                <a:gd name="connsiteX4" fmla="*/ 0 w 4917056"/>
                <a:gd name="connsiteY4" fmla="*/ 353683 h 353683"/>
                <a:gd name="connsiteX0-1" fmla="*/ 0 w 4917056"/>
                <a:gd name="connsiteY0-2" fmla="*/ 353683 h 353683"/>
                <a:gd name="connsiteX1-3" fmla="*/ 423157 w 4917056"/>
                <a:gd name="connsiteY1-4" fmla="*/ 1694 h 353683"/>
                <a:gd name="connsiteX2-5" fmla="*/ 4917056 w 4917056"/>
                <a:gd name="connsiteY2-6" fmla="*/ 0 h 353683"/>
                <a:gd name="connsiteX3-7" fmla="*/ 4917056 w 4917056"/>
                <a:gd name="connsiteY3-8" fmla="*/ 353683 h 353683"/>
                <a:gd name="connsiteX4-9" fmla="*/ 0 w 4917056"/>
                <a:gd name="connsiteY4-10" fmla="*/ 353683 h 3536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917056" h="353683">
                  <a:moveTo>
                    <a:pt x="0" y="353683"/>
                  </a:moveTo>
                  <a:lnTo>
                    <a:pt x="423157" y="1694"/>
                  </a:lnTo>
                  <a:lnTo>
                    <a:pt x="4917056" y="0"/>
                  </a:lnTo>
                  <a:lnTo>
                    <a:pt x="4917056" y="353683"/>
                  </a:lnTo>
                  <a:lnTo>
                    <a:pt x="0" y="35368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38683" tIns="219342" rIns="438683" bIns="219342" numCol="1" spcCol="0" rtlCol="0" fromWordArt="0" anchor="ctr" anchorCtr="0" forceAA="0" compatLnSpc="1">
              <a:noAutofit/>
            </a:bodyPr>
            <a:lstStyle/>
            <a:p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" name="Parallelogram 2"/>
            <p:cNvSpPr/>
            <p:nvPr/>
          </p:nvSpPr>
          <p:spPr>
            <a:xfrm>
              <a:off x="5892848" y="3"/>
              <a:ext cx="1180691" cy="572063"/>
            </a:xfrm>
            <a:custGeom>
              <a:avLst/>
              <a:gdLst>
                <a:gd name="connsiteX0" fmla="*/ 0 w 2571750"/>
                <a:gd name="connsiteY0" fmla="*/ 569935 h 569935"/>
                <a:gd name="connsiteX1" fmla="*/ 142484 w 2571750"/>
                <a:gd name="connsiteY1" fmla="*/ 0 h 569935"/>
                <a:gd name="connsiteX2" fmla="*/ 2571750 w 2571750"/>
                <a:gd name="connsiteY2" fmla="*/ 0 h 569935"/>
                <a:gd name="connsiteX3" fmla="*/ 2429266 w 2571750"/>
                <a:gd name="connsiteY3" fmla="*/ 569935 h 569935"/>
                <a:gd name="connsiteX4" fmla="*/ 0 w 2571750"/>
                <a:gd name="connsiteY4" fmla="*/ 569935 h 569935"/>
                <a:gd name="connsiteX0-1" fmla="*/ 0 w 2571750"/>
                <a:gd name="connsiteY0-2" fmla="*/ 569935 h 569935"/>
                <a:gd name="connsiteX1-3" fmla="*/ 142484 w 2571750"/>
                <a:gd name="connsiteY1-4" fmla="*/ 0 h 569935"/>
                <a:gd name="connsiteX2-5" fmla="*/ 2571750 w 2571750"/>
                <a:gd name="connsiteY2-6" fmla="*/ 0 h 569935"/>
                <a:gd name="connsiteX3-7" fmla="*/ 2114941 w 2571750"/>
                <a:gd name="connsiteY3-8" fmla="*/ 531835 h 569935"/>
                <a:gd name="connsiteX4-9" fmla="*/ 0 w 2571750"/>
                <a:gd name="connsiteY4-10" fmla="*/ 569935 h 569935"/>
                <a:gd name="connsiteX0-11" fmla="*/ 0 w 2571750"/>
                <a:gd name="connsiteY0-12" fmla="*/ 569935 h 569935"/>
                <a:gd name="connsiteX1-13" fmla="*/ 142484 w 2571750"/>
                <a:gd name="connsiteY1-14" fmla="*/ 0 h 569935"/>
                <a:gd name="connsiteX2-15" fmla="*/ 2571750 w 2571750"/>
                <a:gd name="connsiteY2-16" fmla="*/ 0 h 569935"/>
                <a:gd name="connsiteX3-17" fmla="*/ 2069221 w 2571750"/>
                <a:gd name="connsiteY3-18" fmla="*/ 562315 h 569935"/>
                <a:gd name="connsiteX4-19" fmla="*/ 0 w 2571750"/>
                <a:gd name="connsiteY4-20" fmla="*/ 569935 h 569935"/>
                <a:gd name="connsiteX0-21" fmla="*/ 0 w 2564130"/>
                <a:gd name="connsiteY0-22" fmla="*/ 569935 h 569935"/>
                <a:gd name="connsiteX1-23" fmla="*/ 142484 w 2564130"/>
                <a:gd name="connsiteY1-24" fmla="*/ 0 h 569935"/>
                <a:gd name="connsiteX2-25" fmla="*/ 2564130 w 2564130"/>
                <a:gd name="connsiteY2-26" fmla="*/ 0 h 569935"/>
                <a:gd name="connsiteX3-27" fmla="*/ 2069221 w 2564130"/>
                <a:gd name="connsiteY3-28" fmla="*/ 562315 h 569935"/>
                <a:gd name="connsiteX4-29" fmla="*/ 0 w 2564130"/>
                <a:gd name="connsiteY4-30" fmla="*/ 569935 h 569935"/>
                <a:gd name="connsiteX0-31" fmla="*/ 0 w 2564130"/>
                <a:gd name="connsiteY0-32" fmla="*/ 569935 h 569935"/>
                <a:gd name="connsiteX1-33" fmla="*/ 645404 w 2564130"/>
                <a:gd name="connsiteY1-34" fmla="*/ 0 h 569935"/>
                <a:gd name="connsiteX2-35" fmla="*/ 2564130 w 2564130"/>
                <a:gd name="connsiteY2-36" fmla="*/ 0 h 569935"/>
                <a:gd name="connsiteX3-37" fmla="*/ 2069221 w 2564130"/>
                <a:gd name="connsiteY3-38" fmla="*/ 562315 h 569935"/>
                <a:gd name="connsiteX4-39" fmla="*/ 0 w 2564130"/>
                <a:gd name="connsiteY4-40" fmla="*/ 569935 h 569935"/>
                <a:gd name="connsiteX0-41" fmla="*/ 0 w 2462530"/>
                <a:gd name="connsiteY0-42" fmla="*/ 576285 h 576285"/>
                <a:gd name="connsiteX1-43" fmla="*/ 543804 w 2462530"/>
                <a:gd name="connsiteY1-44" fmla="*/ 0 h 576285"/>
                <a:gd name="connsiteX2-45" fmla="*/ 2462530 w 2462530"/>
                <a:gd name="connsiteY2-46" fmla="*/ 0 h 576285"/>
                <a:gd name="connsiteX3-47" fmla="*/ 1967621 w 2462530"/>
                <a:gd name="connsiteY3-48" fmla="*/ 562315 h 576285"/>
                <a:gd name="connsiteX4-49" fmla="*/ 0 w 2462530"/>
                <a:gd name="connsiteY4-50" fmla="*/ 576285 h 576285"/>
                <a:gd name="connsiteX0-51" fmla="*/ 0 w 2443480"/>
                <a:gd name="connsiteY0-52" fmla="*/ 576285 h 576285"/>
                <a:gd name="connsiteX1-53" fmla="*/ 524754 w 2443480"/>
                <a:gd name="connsiteY1-54" fmla="*/ 0 h 576285"/>
                <a:gd name="connsiteX2-55" fmla="*/ 2443480 w 2443480"/>
                <a:gd name="connsiteY2-56" fmla="*/ 0 h 576285"/>
                <a:gd name="connsiteX3-57" fmla="*/ 1948571 w 2443480"/>
                <a:gd name="connsiteY3-58" fmla="*/ 562315 h 576285"/>
                <a:gd name="connsiteX4-59" fmla="*/ 0 w 2443480"/>
                <a:gd name="connsiteY4-60" fmla="*/ 576285 h 576285"/>
                <a:gd name="connsiteX0-61" fmla="*/ 0 w 2448242"/>
                <a:gd name="connsiteY0-62" fmla="*/ 576285 h 576285"/>
                <a:gd name="connsiteX1-63" fmla="*/ 529516 w 2448242"/>
                <a:gd name="connsiteY1-64" fmla="*/ 0 h 576285"/>
                <a:gd name="connsiteX2-65" fmla="*/ 2448242 w 2448242"/>
                <a:gd name="connsiteY2-66" fmla="*/ 0 h 576285"/>
                <a:gd name="connsiteX3-67" fmla="*/ 1953333 w 2448242"/>
                <a:gd name="connsiteY3-68" fmla="*/ 562315 h 576285"/>
                <a:gd name="connsiteX4-69" fmla="*/ 0 w 2448242"/>
                <a:gd name="connsiteY4-70" fmla="*/ 576285 h 576285"/>
                <a:gd name="connsiteX0-71" fmla="*/ 0 w 2445067"/>
                <a:gd name="connsiteY0-72" fmla="*/ 569935 h 569935"/>
                <a:gd name="connsiteX1-73" fmla="*/ 526341 w 2445067"/>
                <a:gd name="connsiteY1-74" fmla="*/ 0 h 569935"/>
                <a:gd name="connsiteX2-75" fmla="*/ 2445067 w 2445067"/>
                <a:gd name="connsiteY2-76" fmla="*/ 0 h 569935"/>
                <a:gd name="connsiteX3-77" fmla="*/ 1950158 w 2445067"/>
                <a:gd name="connsiteY3-78" fmla="*/ 562315 h 569935"/>
                <a:gd name="connsiteX4-79" fmla="*/ 0 w 2445067"/>
                <a:gd name="connsiteY4-80" fmla="*/ 569935 h 569935"/>
                <a:gd name="connsiteX0-81" fmla="*/ 0 w 2445067"/>
                <a:gd name="connsiteY0-82" fmla="*/ 569935 h 569935"/>
                <a:gd name="connsiteX1-83" fmla="*/ 1454849 w 2445067"/>
                <a:gd name="connsiteY1-84" fmla="*/ 0 h 569935"/>
                <a:gd name="connsiteX2-85" fmla="*/ 2445067 w 2445067"/>
                <a:gd name="connsiteY2-86" fmla="*/ 0 h 569935"/>
                <a:gd name="connsiteX3-87" fmla="*/ 1950158 w 2445067"/>
                <a:gd name="connsiteY3-88" fmla="*/ 562315 h 569935"/>
                <a:gd name="connsiteX4-89" fmla="*/ 0 w 2445067"/>
                <a:gd name="connsiteY4-90" fmla="*/ 569935 h 569935"/>
                <a:gd name="connsiteX0-91" fmla="*/ 0 w 2445067"/>
                <a:gd name="connsiteY0-92" fmla="*/ 569935 h 569935"/>
                <a:gd name="connsiteX1-93" fmla="*/ 1481378 w 2445067"/>
                <a:gd name="connsiteY1-94" fmla="*/ 0 h 569935"/>
                <a:gd name="connsiteX2-95" fmla="*/ 2445067 w 2445067"/>
                <a:gd name="connsiteY2-96" fmla="*/ 0 h 569935"/>
                <a:gd name="connsiteX3-97" fmla="*/ 1950158 w 2445067"/>
                <a:gd name="connsiteY3-98" fmla="*/ 562315 h 569935"/>
                <a:gd name="connsiteX4-99" fmla="*/ 0 w 2445067"/>
                <a:gd name="connsiteY4-100" fmla="*/ 569935 h 569935"/>
                <a:gd name="connsiteX0-101" fmla="*/ 0 w 2445067"/>
                <a:gd name="connsiteY0-102" fmla="*/ 569935 h 569935"/>
                <a:gd name="connsiteX1-103" fmla="*/ 1481378 w 2445067"/>
                <a:gd name="connsiteY1-104" fmla="*/ 0 h 569935"/>
                <a:gd name="connsiteX2-105" fmla="*/ 2445067 w 2445067"/>
                <a:gd name="connsiteY2-106" fmla="*/ 0 h 569935"/>
                <a:gd name="connsiteX3-107" fmla="*/ 988491 w 2445067"/>
                <a:gd name="connsiteY3-108" fmla="*/ 564696 h 569935"/>
                <a:gd name="connsiteX4-109" fmla="*/ 0 w 2445067"/>
                <a:gd name="connsiteY4-110" fmla="*/ 569935 h 569935"/>
                <a:gd name="connsiteX0-111" fmla="*/ 0 w 1735506"/>
                <a:gd name="connsiteY0-112" fmla="*/ 566249 h 566249"/>
                <a:gd name="connsiteX1-113" fmla="*/ 771817 w 1735506"/>
                <a:gd name="connsiteY1-114" fmla="*/ 0 h 566249"/>
                <a:gd name="connsiteX2-115" fmla="*/ 1735506 w 1735506"/>
                <a:gd name="connsiteY2-116" fmla="*/ 0 h 566249"/>
                <a:gd name="connsiteX3-117" fmla="*/ 278930 w 1735506"/>
                <a:gd name="connsiteY3-118" fmla="*/ 564696 h 566249"/>
                <a:gd name="connsiteX4-119" fmla="*/ 0 w 1735506"/>
                <a:gd name="connsiteY4-120" fmla="*/ 566249 h 566249"/>
                <a:gd name="connsiteX0-121" fmla="*/ 0 w 1735506"/>
                <a:gd name="connsiteY0-122" fmla="*/ 566249 h 566249"/>
                <a:gd name="connsiteX1-123" fmla="*/ 771817 w 1735506"/>
                <a:gd name="connsiteY1-124" fmla="*/ 0 h 566249"/>
                <a:gd name="connsiteX2-125" fmla="*/ 1735506 w 1735506"/>
                <a:gd name="connsiteY2-126" fmla="*/ 0 h 566249"/>
                <a:gd name="connsiteX3-127" fmla="*/ 1037242 w 1735506"/>
                <a:gd name="connsiteY3-128" fmla="*/ 564695 h 566249"/>
                <a:gd name="connsiteX4-129" fmla="*/ 0 w 1735506"/>
                <a:gd name="connsiteY4-130" fmla="*/ 566249 h 566249"/>
                <a:gd name="connsiteX0-131" fmla="*/ 0 w 1735506"/>
                <a:gd name="connsiteY0-132" fmla="*/ 566249 h 572064"/>
                <a:gd name="connsiteX1-133" fmla="*/ 771817 w 1735506"/>
                <a:gd name="connsiteY1-134" fmla="*/ 0 h 572064"/>
                <a:gd name="connsiteX2-135" fmla="*/ 1735506 w 1735506"/>
                <a:gd name="connsiteY2-136" fmla="*/ 0 h 572064"/>
                <a:gd name="connsiteX3-137" fmla="*/ 966828 w 1735506"/>
                <a:gd name="connsiteY3-138" fmla="*/ 572064 h 572064"/>
                <a:gd name="connsiteX4-139" fmla="*/ 0 w 1735506"/>
                <a:gd name="connsiteY4-140" fmla="*/ 566249 h 572064"/>
                <a:gd name="connsiteX0-141" fmla="*/ 0 w 1735506"/>
                <a:gd name="connsiteY0-142" fmla="*/ 566249 h 572064"/>
                <a:gd name="connsiteX1-143" fmla="*/ 771817 w 1735506"/>
                <a:gd name="connsiteY1-144" fmla="*/ 0 h 572064"/>
                <a:gd name="connsiteX2-145" fmla="*/ 1735506 w 1735506"/>
                <a:gd name="connsiteY2-146" fmla="*/ 0 h 572064"/>
                <a:gd name="connsiteX3-147" fmla="*/ 966828 w 1735506"/>
                <a:gd name="connsiteY3-148" fmla="*/ 572064 h 572064"/>
                <a:gd name="connsiteX4-149" fmla="*/ 0 w 1735506"/>
                <a:gd name="connsiteY4-150" fmla="*/ 566249 h 5720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735506" h="572064">
                  <a:moveTo>
                    <a:pt x="0" y="566249"/>
                  </a:moveTo>
                  <a:lnTo>
                    <a:pt x="771817" y="0"/>
                  </a:lnTo>
                  <a:lnTo>
                    <a:pt x="1735506" y="0"/>
                  </a:lnTo>
                  <a:lnTo>
                    <a:pt x="966828" y="572064"/>
                  </a:lnTo>
                  <a:lnTo>
                    <a:pt x="0" y="5662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Parallelogram 2"/>
            <p:cNvSpPr/>
            <p:nvPr/>
          </p:nvSpPr>
          <p:spPr>
            <a:xfrm>
              <a:off x="6880409" y="3"/>
              <a:ext cx="1180691" cy="572063"/>
            </a:xfrm>
            <a:custGeom>
              <a:avLst/>
              <a:gdLst>
                <a:gd name="connsiteX0" fmla="*/ 0 w 2571750"/>
                <a:gd name="connsiteY0" fmla="*/ 569935 h 569935"/>
                <a:gd name="connsiteX1" fmla="*/ 142484 w 2571750"/>
                <a:gd name="connsiteY1" fmla="*/ 0 h 569935"/>
                <a:gd name="connsiteX2" fmla="*/ 2571750 w 2571750"/>
                <a:gd name="connsiteY2" fmla="*/ 0 h 569935"/>
                <a:gd name="connsiteX3" fmla="*/ 2429266 w 2571750"/>
                <a:gd name="connsiteY3" fmla="*/ 569935 h 569935"/>
                <a:gd name="connsiteX4" fmla="*/ 0 w 2571750"/>
                <a:gd name="connsiteY4" fmla="*/ 569935 h 569935"/>
                <a:gd name="connsiteX0-1" fmla="*/ 0 w 2571750"/>
                <a:gd name="connsiteY0-2" fmla="*/ 569935 h 569935"/>
                <a:gd name="connsiteX1-3" fmla="*/ 142484 w 2571750"/>
                <a:gd name="connsiteY1-4" fmla="*/ 0 h 569935"/>
                <a:gd name="connsiteX2-5" fmla="*/ 2571750 w 2571750"/>
                <a:gd name="connsiteY2-6" fmla="*/ 0 h 569935"/>
                <a:gd name="connsiteX3-7" fmla="*/ 2114941 w 2571750"/>
                <a:gd name="connsiteY3-8" fmla="*/ 531835 h 569935"/>
                <a:gd name="connsiteX4-9" fmla="*/ 0 w 2571750"/>
                <a:gd name="connsiteY4-10" fmla="*/ 569935 h 569935"/>
                <a:gd name="connsiteX0-11" fmla="*/ 0 w 2571750"/>
                <a:gd name="connsiteY0-12" fmla="*/ 569935 h 569935"/>
                <a:gd name="connsiteX1-13" fmla="*/ 142484 w 2571750"/>
                <a:gd name="connsiteY1-14" fmla="*/ 0 h 569935"/>
                <a:gd name="connsiteX2-15" fmla="*/ 2571750 w 2571750"/>
                <a:gd name="connsiteY2-16" fmla="*/ 0 h 569935"/>
                <a:gd name="connsiteX3-17" fmla="*/ 2069221 w 2571750"/>
                <a:gd name="connsiteY3-18" fmla="*/ 562315 h 569935"/>
                <a:gd name="connsiteX4-19" fmla="*/ 0 w 2571750"/>
                <a:gd name="connsiteY4-20" fmla="*/ 569935 h 569935"/>
                <a:gd name="connsiteX0-21" fmla="*/ 0 w 2564130"/>
                <a:gd name="connsiteY0-22" fmla="*/ 569935 h 569935"/>
                <a:gd name="connsiteX1-23" fmla="*/ 142484 w 2564130"/>
                <a:gd name="connsiteY1-24" fmla="*/ 0 h 569935"/>
                <a:gd name="connsiteX2-25" fmla="*/ 2564130 w 2564130"/>
                <a:gd name="connsiteY2-26" fmla="*/ 0 h 569935"/>
                <a:gd name="connsiteX3-27" fmla="*/ 2069221 w 2564130"/>
                <a:gd name="connsiteY3-28" fmla="*/ 562315 h 569935"/>
                <a:gd name="connsiteX4-29" fmla="*/ 0 w 2564130"/>
                <a:gd name="connsiteY4-30" fmla="*/ 569935 h 569935"/>
                <a:gd name="connsiteX0-31" fmla="*/ 0 w 2564130"/>
                <a:gd name="connsiteY0-32" fmla="*/ 569935 h 569935"/>
                <a:gd name="connsiteX1-33" fmla="*/ 645404 w 2564130"/>
                <a:gd name="connsiteY1-34" fmla="*/ 0 h 569935"/>
                <a:gd name="connsiteX2-35" fmla="*/ 2564130 w 2564130"/>
                <a:gd name="connsiteY2-36" fmla="*/ 0 h 569935"/>
                <a:gd name="connsiteX3-37" fmla="*/ 2069221 w 2564130"/>
                <a:gd name="connsiteY3-38" fmla="*/ 562315 h 569935"/>
                <a:gd name="connsiteX4-39" fmla="*/ 0 w 2564130"/>
                <a:gd name="connsiteY4-40" fmla="*/ 569935 h 569935"/>
                <a:gd name="connsiteX0-41" fmla="*/ 0 w 2462530"/>
                <a:gd name="connsiteY0-42" fmla="*/ 576285 h 576285"/>
                <a:gd name="connsiteX1-43" fmla="*/ 543804 w 2462530"/>
                <a:gd name="connsiteY1-44" fmla="*/ 0 h 576285"/>
                <a:gd name="connsiteX2-45" fmla="*/ 2462530 w 2462530"/>
                <a:gd name="connsiteY2-46" fmla="*/ 0 h 576285"/>
                <a:gd name="connsiteX3-47" fmla="*/ 1967621 w 2462530"/>
                <a:gd name="connsiteY3-48" fmla="*/ 562315 h 576285"/>
                <a:gd name="connsiteX4-49" fmla="*/ 0 w 2462530"/>
                <a:gd name="connsiteY4-50" fmla="*/ 576285 h 576285"/>
                <a:gd name="connsiteX0-51" fmla="*/ 0 w 2443480"/>
                <a:gd name="connsiteY0-52" fmla="*/ 576285 h 576285"/>
                <a:gd name="connsiteX1-53" fmla="*/ 524754 w 2443480"/>
                <a:gd name="connsiteY1-54" fmla="*/ 0 h 576285"/>
                <a:gd name="connsiteX2-55" fmla="*/ 2443480 w 2443480"/>
                <a:gd name="connsiteY2-56" fmla="*/ 0 h 576285"/>
                <a:gd name="connsiteX3-57" fmla="*/ 1948571 w 2443480"/>
                <a:gd name="connsiteY3-58" fmla="*/ 562315 h 576285"/>
                <a:gd name="connsiteX4-59" fmla="*/ 0 w 2443480"/>
                <a:gd name="connsiteY4-60" fmla="*/ 576285 h 576285"/>
                <a:gd name="connsiteX0-61" fmla="*/ 0 w 2448242"/>
                <a:gd name="connsiteY0-62" fmla="*/ 576285 h 576285"/>
                <a:gd name="connsiteX1-63" fmla="*/ 529516 w 2448242"/>
                <a:gd name="connsiteY1-64" fmla="*/ 0 h 576285"/>
                <a:gd name="connsiteX2-65" fmla="*/ 2448242 w 2448242"/>
                <a:gd name="connsiteY2-66" fmla="*/ 0 h 576285"/>
                <a:gd name="connsiteX3-67" fmla="*/ 1953333 w 2448242"/>
                <a:gd name="connsiteY3-68" fmla="*/ 562315 h 576285"/>
                <a:gd name="connsiteX4-69" fmla="*/ 0 w 2448242"/>
                <a:gd name="connsiteY4-70" fmla="*/ 576285 h 576285"/>
                <a:gd name="connsiteX0-71" fmla="*/ 0 w 2445067"/>
                <a:gd name="connsiteY0-72" fmla="*/ 569935 h 569935"/>
                <a:gd name="connsiteX1-73" fmla="*/ 526341 w 2445067"/>
                <a:gd name="connsiteY1-74" fmla="*/ 0 h 569935"/>
                <a:gd name="connsiteX2-75" fmla="*/ 2445067 w 2445067"/>
                <a:gd name="connsiteY2-76" fmla="*/ 0 h 569935"/>
                <a:gd name="connsiteX3-77" fmla="*/ 1950158 w 2445067"/>
                <a:gd name="connsiteY3-78" fmla="*/ 562315 h 569935"/>
                <a:gd name="connsiteX4-79" fmla="*/ 0 w 2445067"/>
                <a:gd name="connsiteY4-80" fmla="*/ 569935 h 569935"/>
                <a:gd name="connsiteX0-81" fmla="*/ 0 w 2445067"/>
                <a:gd name="connsiteY0-82" fmla="*/ 569935 h 569935"/>
                <a:gd name="connsiteX1-83" fmla="*/ 1454849 w 2445067"/>
                <a:gd name="connsiteY1-84" fmla="*/ 0 h 569935"/>
                <a:gd name="connsiteX2-85" fmla="*/ 2445067 w 2445067"/>
                <a:gd name="connsiteY2-86" fmla="*/ 0 h 569935"/>
                <a:gd name="connsiteX3-87" fmla="*/ 1950158 w 2445067"/>
                <a:gd name="connsiteY3-88" fmla="*/ 562315 h 569935"/>
                <a:gd name="connsiteX4-89" fmla="*/ 0 w 2445067"/>
                <a:gd name="connsiteY4-90" fmla="*/ 569935 h 569935"/>
                <a:gd name="connsiteX0-91" fmla="*/ 0 w 2445067"/>
                <a:gd name="connsiteY0-92" fmla="*/ 569935 h 569935"/>
                <a:gd name="connsiteX1-93" fmla="*/ 1481378 w 2445067"/>
                <a:gd name="connsiteY1-94" fmla="*/ 0 h 569935"/>
                <a:gd name="connsiteX2-95" fmla="*/ 2445067 w 2445067"/>
                <a:gd name="connsiteY2-96" fmla="*/ 0 h 569935"/>
                <a:gd name="connsiteX3-97" fmla="*/ 1950158 w 2445067"/>
                <a:gd name="connsiteY3-98" fmla="*/ 562315 h 569935"/>
                <a:gd name="connsiteX4-99" fmla="*/ 0 w 2445067"/>
                <a:gd name="connsiteY4-100" fmla="*/ 569935 h 569935"/>
                <a:gd name="connsiteX0-101" fmla="*/ 0 w 2445067"/>
                <a:gd name="connsiteY0-102" fmla="*/ 569935 h 569935"/>
                <a:gd name="connsiteX1-103" fmla="*/ 1481378 w 2445067"/>
                <a:gd name="connsiteY1-104" fmla="*/ 0 h 569935"/>
                <a:gd name="connsiteX2-105" fmla="*/ 2445067 w 2445067"/>
                <a:gd name="connsiteY2-106" fmla="*/ 0 h 569935"/>
                <a:gd name="connsiteX3-107" fmla="*/ 988491 w 2445067"/>
                <a:gd name="connsiteY3-108" fmla="*/ 564696 h 569935"/>
                <a:gd name="connsiteX4-109" fmla="*/ 0 w 2445067"/>
                <a:gd name="connsiteY4-110" fmla="*/ 569935 h 569935"/>
                <a:gd name="connsiteX0-111" fmla="*/ 0 w 1735506"/>
                <a:gd name="connsiteY0-112" fmla="*/ 566249 h 566249"/>
                <a:gd name="connsiteX1-113" fmla="*/ 771817 w 1735506"/>
                <a:gd name="connsiteY1-114" fmla="*/ 0 h 566249"/>
                <a:gd name="connsiteX2-115" fmla="*/ 1735506 w 1735506"/>
                <a:gd name="connsiteY2-116" fmla="*/ 0 h 566249"/>
                <a:gd name="connsiteX3-117" fmla="*/ 278930 w 1735506"/>
                <a:gd name="connsiteY3-118" fmla="*/ 564696 h 566249"/>
                <a:gd name="connsiteX4-119" fmla="*/ 0 w 1735506"/>
                <a:gd name="connsiteY4-120" fmla="*/ 566249 h 566249"/>
                <a:gd name="connsiteX0-121" fmla="*/ 0 w 1735506"/>
                <a:gd name="connsiteY0-122" fmla="*/ 566249 h 566249"/>
                <a:gd name="connsiteX1-123" fmla="*/ 771817 w 1735506"/>
                <a:gd name="connsiteY1-124" fmla="*/ 0 h 566249"/>
                <a:gd name="connsiteX2-125" fmla="*/ 1735506 w 1735506"/>
                <a:gd name="connsiteY2-126" fmla="*/ 0 h 566249"/>
                <a:gd name="connsiteX3-127" fmla="*/ 1037242 w 1735506"/>
                <a:gd name="connsiteY3-128" fmla="*/ 564695 h 566249"/>
                <a:gd name="connsiteX4-129" fmla="*/ 0 w 1735506"/>
                <a:gd name="connsiteY4-130" fmla="*/ 566249 h 566249"/>
                <a:gd name="connsiteX0-131" fmla="*/ 0 w 1735506"/>
                <a:gd name="connsiteY0-132" fmla="*/ 566249 h 572064"/>
                <a:gd name="connsiteX1-133" fmla="*/ 771817 w 1735506"/>
                <a:gd name="connsiteY1-134" fmla="*/ 0 h 572064"/>
                <a:gd name="connsiteX2-135" fmla="*/ 1735506 w 1735506"/>
                <a:gd name="connsiteY2-136" fmla="*/ 0 h 572064"/>
                <a:gd name="connsiteX3-137" fmla="*/ 966828 w 1735506"/>
                <a:gd name="connsiteY3-138" fmla="*/ 572064 h 572064"/>
                <a:gd name="connsiteX4-139" fmla="*/ 0 w 1735506"/>
                <a:gd name="connsiteY4-140" fmla="*/ 566249 h 572064"/>
                <a:gd name="connsiteX0-141" fmla="*/ 0 w 1735506"/>
                <a:gd name="connsiteY0-142" fmla="*/ 566249 h 572064"/>
                <a:gd name="connsiteX1-143" fmla="*/ 771817 w 1735506"/>
                <a:gd name="connsiteY1-144" fmla="*/ 0 h 572064"/>
                <a:gd name="connsiteX2-145" fmla="*/ 1735506 w 1735506"/>
                <a:gd name="connsiteY2-146" fmla="*/ 0 h 572064"/>
                <a:gd name="connsiteX3-147" fmla="*/ 966828 w 1735506"/>
                <a:gd name="connsiteY3-148" fmla="*/ 572064 h 572064"/>
                <a:gd name="connsiteX4-149" fmla="*/ 0 w 1735506"/>
                <a:gd name="connsiteY4-150" fmla="*/ 566249 h 5720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735506" h="572064">
                  <a:moveTo>
                    <a:pt x="0" y="566249"/>
                  </a:moveTo>
                  <a:lnTo>
                    <a:pt x="771817" y="0"/>
                  </a:lnTo>
                  <a:lnTo>
                    <a:pt x="1735506" y="0"/>
                  </a:lnTo>
                  <a:lnTo>
                    <a:pt x="966828" y="572064"/>
                  </a:lnTo>
                  <a:lnTo>
                    <a:pt x="0" y="5662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Parallelogram 2"/>
            <p:cNvSpPr/>
            <p:nvPr/>
          </p:nvSpPr>
          <p:spPr>
            <a:xfrm>
              <a:off x="7809011" y="3"/>
              <a:ext cx="1180691" cy="572063"/>
            </a:xfrm>
            <a:custGeom>
              <a:avLst/>
              <a:gdLst>
                <a:gd name="connsiteX0" fmla="*/ 0 w 2571750"/>
                <a:gd name="connsiteY0" fmla="*/ 569935 h 569935"/>
                <a:gd name="connsiteX1" fmla="*/ 142484 w 2571750"/>
                <a:gd name="connsiteY1" fmla="*/ 0 h 569935"/>
                <a:gd name="connsiteX2" fmla="*/ 2571750 w 2571750"/>
                <a:gd name="connsiteY2" fmla="*/ 0 h 569935"/>
                <a:gd name="connsiteX3" fmla="*/ 2429266 w 2571750"/>
                <a:gd name="connsiteY3" fmla="*/ 569935 h 569935"/>
                <a:gd name="connsiteX4" fmla="*/ 0 w 2571750"/>
                <a:gd name="connsiteY4" fmla="*/ 569935 h 569935"/>
                <a:gd name="connsiteX0-1" fmla="*/ 0 w 2571750"/>
                <a:gd name="connsiteY0-2" fmla="*/ 569935 h 569935"/>
                <a:gd name="connsiteX1-3" fmla="*/ 142484 w 2571750"/>
                <a:gd name="connsiteY1-4" fmla="*/ 0 h 569935"/>
                <a:gd name="connsiteX2-5" fmla="*/ 2571750 w 2571750"/>
                <a:gd name="connsiteY2-6" fmla="*/ 0 h 569935"/>
                <a:gd name="connsiteX3-7" fmla="*/ 2114941 w 2571750"/>
                <a:gd name="connsiteY3-8" fmla="*/ 531835 h 569935"/>
                <a:gd name="connsiteX4-9" fmla="*/ 0 w 2571750"/>
                <a:gd name="connsiteY4-10" fmla="*/ 569935 h 569935"/>
                <a:gd name="connsiteX0-11" fmla="*/ 0 w 2571750"/>
                <a:gd name="connsiteY0-12" fmla="*/ 569935 h 569935"/>
                <a:gd name="connsiteX1-13" fmla="*/ 142484 w 2571750"/>
                <a:gd name="connsiteY1-14" fmla="*/ 0 h 569935"/>
                <a:gd name="connsiteX2-15" fmla="*/ 2571750 w 2571750"/>
                <a:gd name="connsiteY2-16" fmla="*/ 0 h 569935"/>
                <a:gd name="connsiteX3-17" fmla="*/ 2069221 w 2571750"/>
                <a:gd name="connsiteY3-18" fmla="*/ 562315 h 569935"/>
                <a:gd name="connsiteX4-19" fmla="*/ 0 w 2571750"/>
                <a:gd name="connsiteY4-20" fmla="*/ 569935 h 569935"/>
                <a:gd name="connsiteX0-21" fmla="*/ 0 w 2564130"/>
                <a:gd name="connsiteY0-22" fmla="*/ 569935 h 569935"/>
                <a:gd name="connsiteX1-23" fmla="*/ 142484 w 2564130"/>
                <a:gd name="connsiteY1-24" fmla="*/ 0 h 569935"/>
                <a:gd name="connsiteX2-25" fmla="*/ 2564130 w 2564130"/>
                <a:gd name="connsiteY2-26" fmla="*/ 0 h 569935"/>
                <a:gd name="connsiteX3-27" fmla="*/ 2069221 w 2564130"/>
                <a:gd name="connsiteY3-28" fmla="*/ 562315 h 569935"/>
                <a:gd name="connsiteX4-29" fmla="*/ 0 w 2564130"/>
                <a:gd name="connsiteY4-30" fmla="*/ 569935 h 569935"/>
                <a:gd name="connsiteX0-31" fmla="*/ 0 w 2564130"/>
                <a:gd name="connsiteY0-32" fmla="*/ 569935 h 569935"/>
                <a:gd name="connsiteX1-33" fmla="*/ 645404 w 2564130"/>
                <a:gd name="connsiteY1-34" fmla="*/ 0 h 569935"/>
                <a:gd name="connsiteX2-35" fmla="*/ 2564130 w 2564130"/>
                <a:gd name="connsiteY2-36" fmla="*/ 0 h 569935"/>
                <a:gd name="connsiteX3-37" fmla="*/ 2069221 w 2564130"/>
                <a:gd name="connsiteY3-38" fmla="*/ 562315 h 569935"/>
                <a:gd name="connsiteX4-39" fmla="*/ 0 w 2564130"/>
                <a:gd name="connsiteY4-40" fmla="*/ 569935 h 569935"/>
                <a:gd name="connsiteX0-41" fmla="*/ 0 w 2462530"/>
                <a:gd name="connsiteY0-42" fmla="*/ 576285 h 576285"/>
                <a:gd name="connsiteX1-43" fmla="*/ 543804 w 2462530"/>
                <a:gd name="connsiteY1-44" fmla="*/ 0 h 576285"/>
                <a:gd name="connsiteX2-45" fmla="*/ 2462530 w 2462530"/>
                <a:gd name="connsiteY2-46" fmla="*/ 0 h 576285"/>
                <a:gd name="connsiteX3-47" fmla="*/ 1967621 w 2462530"/>
                <a:gd name="connsiteY3-48" fmla="*/ 562315 h 576285"/>
                <a:gd name="connsiteX4-49" fmla="*/ 0 w 2462530"/>
                <a:gd name="connsiteY4-50" fmla="*/ 576285 h 576285"/>
                <a:gd name="connsiteX0-51" fmla="*/ 0 w 2443480"/>
                <a:gd name="connsiteY0-52" fmla="*/ 576285 h 576285"/>
                <a:gd name="connsiteX1-53" fmla="*/ 524754 w 2443480"/>
                <a:gd name="connsiteY1-54" fmla="*/ 0 h 576285"/>
                <a:gd name="connsiteX2-55" fmla="*/ 2443480 w 2443480"/>
                <a:gd name="connsiteY2-56" fmla="*/ 0 h 576285"/>
                <a:gd name="connsiteX3-57" fmla="*/ 1948571 w 2443480"/>
                <a:gd name="connsiteY3-58" fmla="*/ 562315 h 576285"/>
                <a:gd name="connsiteX4-59" fmla="*/ 0 w 2443480"/>
                <a:gd name="connsiteY4-60" fmla="*/ 576285 h 576285"/>
                <a:gd name="connsiteX0-61" fmla="*/ 0 w 2448242"/>
                <a:gd name="connsiteY0-62" fmla="*/ 576285 h 576285"/>
                <a:gd name="connsiteX1-63" fmla="*/ 529516 w 2448242"/>
                <a:gd name="connsiteY1-64" fmla="*/ 0 h 576285"/>
                <a:gd name="connsiteX2-65" fmla="*/ 2448242 w 2448242"/>
                <a:gd name="connsiteY2-66" fmla="*/ 0 h 576285"/>
                <a:gd name="connsiteX3-67" fmla="*/ 1953333 w 2448242"/>
                <a:gd name="connsiteY3-68" fmla="*/ 562315 h 576285"/>
                <a:gd name="connsiteX4-69" fmla="*/ 0 w 2448242"/>
                <a:gd name="connsiteY4-70" fmla="*/ 576285 h 576285"/>
                <a:gd name="connsiteX0-71" fmla="*/ 0 w 2445067"/>
                <a:gd name="connsiteY0-72" fmla="*/ 569935 h 569935"/>
                <a:gd name="connsiteX1-73" fmla="*/ 526341 w 2445067"/>
                <a:gd name="connsiteY1-74" fmla="*/ 0 h 569935"/>
                <a:gd name="connsiteX2-75" fmla="*/ 2445067 w 2445067"/>
                <a:gd name="connsiteY2-76" fmla="*/ 0 h 569935"/>
                <a:gd name="connsiteX3-77" fmla="*/ 1950158 w 2445067"/>
                <a:gd name="connsiteY3-78" fmla="*/ 562315 h 569935"/>
                <a:gd name="connsiteX4-79" fmla="*/ 0 w 2445067"/>
                <a:gd name="connsiteY4-80" fmla="*/ 569935 h 569935"/>
                <a:gd name="connsiteX0-81" fmla="*/ 0 w 2445067"/>
                <a:gd name="connsiteY0-82" fmla="*/ 569935 h 569935"/>
                <a:gd name="connsiteX1-83" fmla="*/ 1454849 w 2445067"/>
                <a:gd name="connsiteY1-84" fmla="*/ 0 h 569935"/>
                <a:gd name="connsiteX2-85" fmla="*/ 2445067 w 2445067"/>
                <a:gd name="connsiteY2-86" fmla="*/ 0 h 569935"/>
                <a:gd name="connsiteX3-87" fmla="*/ 1950158 w 2445067"/>
                <a:gd name="connsiteY3-88" fmla="*/ 562315 h 569935"/>
                <a:gd name="connsiteX4-89" fmla="*/ 0 w 2445067"/>
                <a:gd name="connsiteY4-90" fmla="*/ 569935 h 569935"/>
                <a:gd name="connsiteX0-91" fmla="*/ 0 w 2445067"/>
                <a:gd name="connsiteY0-92" fmla="*/ 569935 h 569935"/>
                <a:gd name="connsiteX1-93" fmla="*/ 1481378 w 2445067"/>
                <a:gd name="connsiteY1-94" fmla="*/ 0 h 569935"/>
                <a:gd name="connsiteX2-95" fmla="*/ 2445067 w 2445067"/>
                <a:gd name="connsiteY2-96" fmla="*/ 0 h 569935"/>
                <a:gd name="connsiteX3-97" fmla="*/ 1950158 w 2445067"/>
                <a:gd name="connsiteY3-98" fmla="*/ 562315 h 569935"/>
                <a:gd name="connsiteX4-99" fmla="*/ 0 w 2445067"/>
                <a:gd name="connsiteY4-100" fmla="*/ 569935 h 569935"/>
                <a:gd name="connsiteX0-101" fmla="*/ 0 w 2445067"/>
                <a:gd name="connsiteY0-102" fmla="*/ 569935 h 569935"/>
                <a:gd name="connsiteX1-103" fmla="*/ 1481378 w 2445067"/>
                <a:gd name="connsiteY1-104" fmla="*/ 0 h 569935"/>
                <a:gd name="connsiteX2-105" fmla="*/ 2445067 w 2445067"/>
                <a:gd name="connsiteY2-106" fmla="*/ 0 h 569935"/>
                <a:gd name="connsiteX3-107" fmla="*/ 988491 w 2445067"/>
                <a:gd name="connsiteY3-108" fmla="*/ 564696 h 569935"/>
                <a:gd name="connsiteX4-109" fmla="*/ 0 w 2445067"/>
                <a:gd name="connsiteY4-110" fmla="*/ 569935 h 569935"/>
                <a:gd name="connsiteX0-111" fmla="*/ 0 w 1735506"/>
                <a:gd name="connsiteY0-112" fmla="*/ 566249 h 566249"/>
                <a:gd name="connsiteX1-113" fmla="*/ 771817 w 1735506"/>
                <a:gd name="connsiteY1-114" fmla="*/ 0 h 566249"/>
                <a:gd name="connsiteX2-115" fmla="*/ 1735506 w 1735506"/>
                <a:gd name="connsiteY2-116" fmla="*/ 0 h 566249"/>
                <a:gd name="connsiteX3-117" fmla="*/ 278930 w 1735506"/>
                <a:gd name="connsiteY3-118" fmla="*/ 564696 h 566249"/>
                <a:gd name="connsiteX4-119" fmla="*/ 0 w 1735506"/>
                <a:gd name="connsiteY4-120" fmla="*/ 566249 h 566249"/>
                <a:gd name="connsiteX0-121" fmla="*/ 0 w 1735506"/>
                <a:gd name="connsiteY0-122" fmla="*/ 566249 h 566249"/>
                <a:gd name="connsiteX1-123" fmla="*/ 771817 w 1735506"/>
                <a:gd name="connsiteY1-124" fmla="*/ 0 h 566249"/>
                <a:gd name="connsiteX2-125" fmla="*/ 1735506 w 1735506"/>
                <a:gd name="connsiteY2-126" fmla="*/ 0 h 566249"/>
                <a:gd name="connsiteX3-127" fmla="*/ 1037242 w 1735506"/>
                <a:gd name="connsiteY3-128" fmla="*/ 564695 h 566249"/>
                <a:gd name="connsiteX4-129" fmla="*/ 0 w 1735506"/>
                <a:gd name="connsiteY4-130" fmla="*/ 566249 h 566249"/>
                <a:gd name="connsiteX0-131" fmla="*/ 0 w 1735506"/>
                <a:gd name="connsiteY0-132" fmla="*/ 566249 h 572064"/>
                <a:gd name="connsiteX1-133" fmla="*/ 771817 w 1735506"/>
                <a:gd name="connsiteY1-134" fmla="*/ 0 h 572064"/>
                <a:gd name="connsiteX2-135" fmla="*/ 1735506 w 1735506"/>
                <a:gd name="connsiteY2-136" fmla="*/ 0 h 572064"/>
                <a:gd name="connsiteX3-137" fmla="*/ 966828 w 1735506"/>
                <a:gd name="connsiteY3-138" fmla="*/ 572064 h 572064"/>
                <a:gd name="connsiteX4-139" fmla="*/ 0 w 1735506"/>
                <a:gd name="connsiteY4-140" fmla="*/ 566249 h 572064"/>
                <a:gd name="connsiteX0-141" fmla="*/ 0 w 1735506"/>
                <a:gd name="connsiteY0-142" fmla="*/ 566249 h 572064"/>
                <a:gd name="connsiteX1-143" fmla="*/ 771817 w 1735506"/>
                <a:gd name="connsiteY1-144" fmla="*/ 0 h 572064"/>
                <a:gd name="connsiteX2-145" fmla="*/ 1735506 w 1735506"/>
                <a:gd name="connsiteY2-146" fmla="*/ 0 h 572064"/>
                <a:gd name="connsiteX3-147" fmla="*/ 966828 w 1735506"/>
                <a:gd name="connsiteY3-148" fmla="*/ 572064 h 572064"/>
                <a:gd name="connsiteX4-149" fmla="*/ 0 w 1735506"/>
                <a:gd name="connsiteY4-150" fmla="*/ 566249 h 5720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735506" h="572064">
                  <a:moveTo>
                    <a:pt x="0" y="566249"/>
                  </a:moveTo>
                  <a:lnTo>
                    <a:pt x="771817" y="0"/>
                  </a:lnTo>
                  <a:lnTo>
                    <a:pt x="1735506" y="0"/>
                  </a:lnTo>
                  <a:lnTo>
                    <a:pt x="966828" y="572064"/>
                  </a:lnTo>
                  <a:lnTo>
                    <a:pt x="0" y="5662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4" name="Group 33"/>
          <p:cNvGrpSpPr/>
          <p:nvPr userDrawn="1"/>
        </p:nvGrpSpPr>
        <p:grpSpPr>
          <a:xfrm>
            <a:off x="4648200" y="-254731"/>
            <a:ext cx="1119190" cy="185738"/>
            <a:chOff x="4648200" y="-254731"/>
            <a:chExt cx="1119190" cy="185738"/>
          </a:xfrm>
        </p:grpSpPr>
        <p:sp>
          <p:nvSpPr>
            <p:cNvPr id="35" name="Rectangle 34"/>
            <p:cNvSpPr/>
            <p:nvPr/>
          </p:nvSpPr>
          <p:spPr>
            <a:xfrm>
              <a:off x="4648200" y="-254731"/>
              <a:ext cx="185738" cy="185738"/>
            </a:xfrm>
            <a:prstGeom prst="rect">
              <a:avLst/>
            </a:prstGeom>
            <a:solidFill>
              <a:srgbClr val="163A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881563" y="-254731"/>
              <a:ext cx="185738" cy="185738"/>
            </a:xfrm>
            <a:prstGeom prst="rect">
              <a:avLst/>
            </a:prstGeom>
            <a:solidFill>
              <a:srgbClr val="1F7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114926" y="-254731"/>
              <a:ext cx="185738" cy="185738"/>
            </a:xfrm>
            <a:prstGeom prst="rect">
              <a:avLst/>
            </a:prstGeom>
            <a:solidFill>
              <a:srgbClr val="29D4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348289" y="-254731"/>
              <a:ext cx="185738" cy="185738"/>
            </a:xfrm>
            <a:prstGeom prst="rect">
              <a:avLst/>
            </a:prstGeom>
            <a:solidFill>
              <a:srgbClr val="F9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581652" y="-254731"/>
              <a:ext cx="185738" cy="1857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40000" contrast="4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6" y="93985"/>
            <a:ext cx="190593" cy="18987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1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751" y="89558"/>
            <a:ext cx="144000" cy="188038"/>
          </a:xfrm>
          <a:prstGeom prst="rect">
            <a:avLst/>
          </a:prstGeom>
        </p:spPr>
      </p:pic>
      <p:sp>
        <p:nvSpPr>
          <p:cNvPr id="42" name="TextBox 41"/>
          <p:cNvSpPr txBox="1"/>
          <p:nvPr userDrawn="1"/>
        </p:nvSpPr>
        <p:spPr>
          <a:xfrm>
            <a:off x="2179491" y="25263"/>
            <a:ext cx="1537953" cy="336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726440">
              <a:defRPr/>
            </a:pPr>
            <a:r>
              <a:rPr lang="en-AU" sz="795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Ditjen</a:t>
            </a:r>
            <a:r>
              <a:rPr lang="en-AU" sz="795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AU" sz="795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Bina</a:t>
            </a:r>
            <a:r>
              <a:rPr lang="en-AU" sz="795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pPr lvl="0" defTabSz="726440">
              <a:defRPr/>
            </a:pPr>
            <a:r>
              <a:rPr lang="en-AU" sz="795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Pembangunan  Daerah</a:t>
            </a:r>
          </a:p>
        </p:txBody>
      </p:sp>
      <p:sp>
        <p:nvSpPr>
          <p:cNvPr id="43" name="TextBox 42"/>
          <p:cNvSpPr txBox="1"/>
          <p:nvPr userDrawn="1"/>
        </p:nvSpPr>
        <p:spPr>
          <a:xfrm>
            <a:off x="295871" y="29139"/>
            <a:ext cx="1732703" cy="336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726440">
              <a:defRPr/>
            </a:pPr>
            <a:r>
              <a:rPr kumimoji="0" lang="en-AU" sz="795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Ditjen</a:t>
            </a:r>
            <a:r>
              <a:rPr kumimoji="0" lang="en-AU" sz="795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795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Bina</a:t>
            </a:r>
            <a:r>
              <a:rPr kumimoji="0" lang="en-AU" sz="795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7264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795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Pembangunan</a:t>
            </a:r>
            <a:r>
              <a:rPr kumimoji="0" lang="en-AU" sz="795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795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Daerah</a:t>
            </a:r>
          </a:p>
        </p:txBody>
      </p:sp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1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644" y="6619122"/>
            <a:ext cx="158566" cy="19480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20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659" y="6637566"/>
            <a:ext cx="204958" cy="157919"/>
          </a:xfrm>
          <a:prstGeom prst="rect">
            <a:avLst/>
          </a:prstGeom>
        </p:spPr>
      </p:pic>
      <p:sp>
        <p:nvSpPr>
          <p:cNvPr id="46" name="TextBox 45"/>
          <p:cNvSpPr txBox="1"/>
          <p:nvPr userDrawn="1"/>
        </p:nvSpPr>
        <p:spPr>
          <a:xfrm>
            <a:off x="10199058" y="6601529"/>
            <a:ext cx="2198667" cy="21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726440">
              <a:defRPr/>
            </a:pPr>
            <a:r>
              <a:rPr lang="en-AU" sz="795" b="1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Ditjen</a:t>
            </a:r>
            <a:r>
              <a:rPr lang="en-AU" sz="795" b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AU" sz="795" b="1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Bina Pembangunan </a:t>
            </a:r>
            <a:r>
              <a:rPr lang="en-AU" sz="795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Daerah</a:t>
            </a:r>
          </a:p>
        </p:txBody>
      </p:sp>
      <p:sp>
        <p:nvSpPr>
          <p:cNvPr id="47" name="TextBox 46"/>
          <p:cNvSpPr txBox="1"/>
          <p:nvPr userDrawn="1"/>
        </p:nvSpPr>
        <p:spPr>
          <a:xfrm>
            <a:off x="8818160" y="6591439"/>
            <a:ext cx="853119" cy="214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7264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795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bina_bangda</a:t>
            </a:r>
            <a:endParaRPr kumimoji="0" lang="en-AU" sz="795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5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2" name="Group 571"/>
          <p:cNvGrpSpPr/>
          <p:nvPr userDrawn="1"/>
        </p:nvGrpSpPr>
        <p:grpSpPr>
          <a:xfrm rot="10800000">
            <a:off x="-5" y="-7"/>
            <a:ext cx="6575371" cy="6858005"/>
            <a:chOff x="6921962" y="0"/>
            <a:chExt cx="2222046" cy="5143501"/>
          </a:xfrm>
        </p:grpSpPr>
        <p:sp>
          <p:nvSpPr>
            <p:cNvPr id="573" name="Google Shape;61;p9"/>
            <p:cNvSpPr/>
            <p:nvPr/>
          </p:nvSpPr>
          <p:spPr>
            <a:xfrm>
              <a:off x="6937151" y="1"/>
              <a:ext cx="2206857" cy="5143500"/>
            </a:xfrm>
            <a:custGeom>
              <a:avLst/>
              <a:gdLst/>
              <a:ahLst/>
              <a:cxnLst/>
              <a:rect l="l" t="t" r="r" b="b"/>
              <a:pathLst>
                <a:path w="2569336" h="6858000" extrusionOk="0">
                  <a:moveTo>
                    <a:pt x="1256538" y="0"/>
                  </a:moveTo>
                  <a:cubicBezTo>
                    <a:pt x="1569466" y="775024"/>
                    <a:pt x="1729804" y="1603165"/>
                    <a:pt x="1728788" y="2438972"/>
                  </a:cubicBezTo>
                  <a:cubicBezTo>
                    <a:pt x="1728788" y="4144582"/>
                    <a:pt x="1073023" y="5696966"/>
                    <a:pt x="0" y="6858000"/>
                  </a:cubicBezTo>
                  <a:lnTo>
                    <a:pt x="2569337" y="6858000"/>
                  </a:lnTo>
                  <a:lnTo>
                    <a:pt x="2569337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245">
                <a:solidFill>
                  <a:prstClr val="black"/>
                </a:solidFill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74" name="Google Shape;62;p9"/>
            <p:cNvSpPr/>
            <p:nvPr/>
          </p:nvSpPr>
          <p:spPr>
            <a:xfrm>
              <a:off x="6921962" y="1"/>
              <a:ext cx="2222045" cy="5143500"/>
            </a:xfrm>
            <a:custGeom>
              <a:avLst/>
              <a:gdLst/>
              <a:ahLst/>
              <a:cxnLst/>
              <a:rect l="l" t="t" r="r" b="b"/>
              <a:pathLst>
                <a:path w="2369883" h="6858000" extrusionOk="0">
                  <a:moveTo>
                    <a:pt x="0" y="0"/>
                  </a:moveTo>
                  <a:cubicBezTo>
                    <a:pt x="1144905" y="1173671"/>
                    <a:pt x="1850327" y="2777998"/>
                    <a:pt x="1850327" y="4547172"/>
                  </a:cubicBezTo>
                  <a:cubicBezTo>
                    <a:pt x="1851215" y="5336680"/>
                    <a:pt x="1708277" y="6119749"/>
                    <a:pt x="1428432" y="6858000"/>
                  </a:cubicBezTo>
                  <a:lnTo>
                    <a:pt x="2369883" y="6858000"/>
                  </a:lnTo>
                  <a:lnTo>
                    <a:pt x="2369883" y="0"/>
                  </a:lnTo>
                  <a:close/>
                </a:path>
              </a:pathLst>
            </a:custGeom>
            <a:solidFill>
              <a:srgbClr val="1F739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245">
                <a:solidFill>
                  <a:prstClr val="black"/>
                </a:solidFill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75" name="Google Shape;63;p9"/>
            <p:cNvSpPr/>
            <p:nvPr/>
          </p:nvSpPr>
          <p:spPr>
            <a:xfrm>
              <a:off x="7765453" y="0"/>
              <a:ext cx="1378552" cy="1394079"/>
            </a:xfrm>
            <a:custGeom>
              <a:avLst/>
              <a:gdLst/>
              <a:ahLst/>
              <a:cxnLst/>
              <a:rect l="l" t="t" r="r" b="b"/>
              <a:pathLst>
                <a:path w="1838070" h="1858772" extrusionOk="0">
                  <a:moveTo>
                    <a:pt x="1838071" y="1858772"/>
                  </a:moveTo>
                  <a:lnTo>
                    <a:pt x="1838071" y="0"/>
                  </a:lnTo>
                  <a:lnTo>
                    <a:pt x="0" y="0"/>
                  </a:lnTo>
                  <a:cubicBezTo>
                    <a:pt x="731393" y="489734"/>
                    <a:pt x="1356551" y="1121924"/>
                    <a:pt x="1838071" y="1858772"/>
                  </a:cubicBezTo>
                  <a:close/>
                </a:path>
              </a:pathLst>
            </a:custGeom>
            <a:solidFill>
              <a:srgbClr val="D4E8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245">
                <a:solidFill>
                  <a:prstClr val="black"/>
                </a:solidFill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" name="Group 2"/>
          <p:cNvGrpSpPr/>
          <p:nvPr userDrawn="1"/>
        </p:nvGrpSpPr>
        <p:grpSpPr>
          <a:xfrm>
            <a:off x="-2658" y="-2"/>
            <a:ext cx="4425029" cy="6858002"/>
            <a:chOff x="5" y="-1"/>
            <a:chExt cx="1927002" cy="4869345"/>
          </a:xfrm>
        </p:grpSpPr>
        <p:sp>
          <p:nvSpPr>
            <p:cNvPr id="580" name="Google Shape;77;p11"/>
            <p:cNvSpPr/>
            <p:nvPr userDrawn="1"/>
          </p:nvSpPr>
          <p:spPr>
            <a:xfrm rot="10800000">
              <a:off x="5" y="0"/>
              <a:ext cx="1927002" cy="4869344"/>
            </a:xfrm>
            <a:custGeom>
              <a:avLst/>
              <a:gdLst/>
              <a:ahLst/>
              <a:cxnLst/>
              <a:rect l="l" t="t" r="r" b="b"/>
              <a:pathLst>
                <a:path w="2569336" h="6858000" extrusionOk="0">
                  <a:moveTo>
                    <a:pt x="1256538" y="0"/>
                  </a:moveTo>
                  <a:cubicBezTo>
                    <a:pt x="1569466" y="775024"/>
                    <a:pt x="1729804" y="1603165"/>
                    <a:pt x="1728788" y="2438972"/>
                  </a:cubicBezTo>
                  <a:cubicBezTo>
                    <a:pt x="1728788" y="4144582"/>
                    <a:pt x="1073023" y="5696966"/>
                    <a:pt x="0" y="6858000"/>
                  </a:cubicBezTo>
                  <a:lnTo>
                    <a:pt x="2569337" y="6858000"/>
                  </a:lnTo>
                  <a:lnTo>
                    <a:pt x="2569337" y="0"/>
                  </a:lnTo>
                  <a:close/>
                </a:path>
              </a:pathLst>
            </a:custGeom>
            <a:solidFill>
              <a:srgbClr val="FFFF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245">
                <a:solidFill>
                  <a:prstClr val="black"/>
                </a:solidFill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81" name="Google Shape;78;p11"/>
            <p:cNvSpPr/>
            <p:nvPr userDrawn="1"/>
          </p:nvSpPr>
          <p:spPr>
            <a:xfrm rot="10800000">
              <a:off x="7" y="-1"/>
              <a:ext cx="1777621" cy="4869344"/>
            </a:xfrm>
            <a:custGeom>
              <a:avLst/>
              <a:gdLst/>
              <a:ahLst/>
              <a:cxnLst/>
              <a:rect l="l" t="t" r="r" b="b"/>
              <a:pathLst>
                <a:path w="2369883" h="6858000" extrusionOk="0">
                  <a:moveTo>
                    <a:pt x="0" y="0"/>
                  </a:moveTo>
                  <a:cubicBezTo>
                    <a:pt x="1144905" y="1173671"/>
                    <a:pt x="1850327" y="2777998"/>
                    <a:pt x="1850327" y="4547172"/>
                  </a:cubicBezTo>
                  <a:cubicBezTo>
                    <a:pt x="1851215" y="5336680"/>
                    <a:pt x="1708277" y="6119749"/>
                    <a:pt x="1428432" y="6858000"/>
                  </a:cubicBezTo>
                  <a:lnTo>
                    <a:pt x="2369883" y="6858000"/>
                  </a:lnTo>
                  <a:lnTo>
                    <a:pt x="2369883" y="0"/>
                  </a:lnTo>
                  <a:close/>
                </a:path>
              </a:pathLst>
            </a:custGeom>
            <a:solidFill>
              <a:srgbClr val="F9E8B0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245">
                <a:solidFill>
                  <a:prstClr val="black"/>
                </a:solidFill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82" name="Google Shape;79;p11"/>
            <p:cNvSpPr/>
            <p:nvPr userDrawn="1"/>
          </p:nvSpPr>
          <p:spPr>
            <a:xfrm rot="10800000">
              <a:off x="9" y="3749421"/>
              <a:ext cx="1378553" cy="1119923"/>
            </a:xfrm>
            <a:custGeom>
              <a:avLst/>
              <a:gdLst/>
              <a:ahLst/>
              <a:cxnLst/>
              <a:rect l="l" t="t" r="r" b="b"/>
              <a:pathLst>
                <a:path w="1838070" h="1858772" extrusionOk="0">
                  <a:moveTo>
                    <a:pt x="1838071" y="1858772"/>
                  </a:moveTo>
                  <a:lnTo>
                    <a:pt x="1838071" y="0"/>
                  </a:lnTo>
                  <a:lnTo>
                    <a:pt x="0" y="0"/>
                  </a:lnTo>
                  <a:cubicBezTo>
                    <a:pt x="731393" y="489734"/>
                    <a:pt x="1356551" y="1121924"/>
                    <a:pt x="1838071" y="1858772"/>
                  </a:cubicBezTo>
                  <a:close/>
                </a:path>
              </a:pathLst>
            </a:custGeom>
            <a:solidFill>
              <a:srgbClr val="FFFFFF">
                <a:alpha val="20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245">
                <a:solidFill>
                  <a:prstClr val="black"/>
                </a:solidFill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576" name="Picture 575"/>
          <p:cNvPicPr/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513" r="97949">
                        <a14:foregroundMark x1="64103" y1="50593" x2="64103" y2="50593"/>
                        <a14:foregroundMark x1="73333" y1="43874" x2="73333" y2="43874"/>
                        <a14:foregroundMark x1="70256" y1="47431" x2="47179" y2="56917"/>
                        <a14:foregroundMark x1="29744" y1="44664" x2="45641" y2="56917"/>
                        <a14:backgroundMark x1="37436" y1="46640" x2="37436" y2="466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3" y="107309"/>
            <a:ext cx="865712" cy="1007116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4648200" y="-254731"/>
            <a:ext cx="1119190" cy="185738"/>
            <a:chOff x="4648200" y="-254731"/>
            <a:chExt cx="1119190" cy="185738"/>
          </a:xfrm>
        </p:grpSpPr>
        <p:sp>
          <p:nvSpPr>
            <p:cNvPr id="12" name="Rectangle 11"/>
            <p:cNvSpPr/>
            <p:nvPr/>
          </p:nvSpPr>
          <p:spPr>
            <a:xfrm>
              <a:off x="4648200" y="-254731"/>
              <a:ext cx="185738" cy="185738"/>
            </a:xfrm>
            <a:prstGeom prst="rect">
              <a:avLst/>
            </a:prstGeom>
            <a:solidFill>
              <a:srgbClr val="163A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881563" y="-254731"/>
              <a:ext cx="185738" cy="185738"/>
            </a:xfrm>
            <a:prstGeom prst="rect">
              <a:avLst/>
            </a:prstGeom>
            <a:solidFill>
              <a:srgbClr val="1F73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114926" y="-254731"/>
              <a:ext cx="185738" cy="185738"/>
            </a:xfrm>
            <a:prstGeom prst="rect">
              <a:avLst/>
            </a:prstGeom>
            <a:solidFill>
              <a:srgbClr val="29D4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348289" y="-254731"/>
              <a:ext cx="185738" cy="185738"/>
            </a:xfrm>
            <a:prstGeom prst="rect">
              <a:avLst/>
            </a:prstGeom>
            <a:solidFill>
              <a:srgbClr val="F9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581652" y="-254731"/>
              <a:ext cx="185738" cy="1857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l" defTabSz="474980" rtl="0" eaLnBrk="1" latinLnBrk="0" hangingPunct="1">
        <a:lnSpc>
          <a:spcPct val="90000"/>
        </a:lnSpc>
        <a:spcBef>
          <a:spcPct val="0"/>
        </a:spcBef>
        <a:buNone/>
        <a:defRPr sz="228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8745" indent="-118745" algn="l" defTabSz="474980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455" kern="1200">
          <a:solidFill>
            <a:schemeClr val="tx1"/>
          </a:solidFill>
          <a:latin typeface="+mn-lt"/>
          <a:ea typeface="+mn-ea"/>
          <a:cs typeface="+mn-cs"/>
        </a:defRPr>
      </a:lvl1pPr>
      <a:lvl2pPr marL="356235" indent="-118745" algn="l" defTabSz="474980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1245" kern="1200">
          <a:solidFill>
            <a:schemeClr val="tx1"/>
          </a:solidFill>
          <a:latin typeface="+mn-lt"/>
          <a:ea typeface="+mn-ea"/>
          <a:cs typeface="+mn-cs"/>
        </a:defRPr>
      </a:lvl2pPr>
      <a:lvl3pPr marL="593725" indent="-118745" algn="l" defTabSz="474980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1040" kern="1200">
          <a:solidFill>
            <a:schemeClr val="tx1"/>
          </a:solidFill>
          <a:latin typeface="+mn-lt"/>
          <a:ea typeface="+mn-ea"/>
          <a:cs typeface="+mn-cs"/>
        </a:defRPr>
      </a:lvl3pPr>
      <a:lvl4pPr marL="830580" indent="-118745" algn="l" defTabSz="474980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935" kern="1200">
          <a:solidFill>
            <a:schemeClr val="tx1"/>
          </a:solidFill>
          <a:latin typeface="+mn-lt"/>
          <a:ea typeface="+mn-ea"/>
          <a:cs typeface="+mn-cs"/>
        </a:defRPr>
      </a:lvl4pPr>
      <a:lvl5pPr marL="1068070" indent="-118745" algn="l" defTabSz="474980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935" kern="1200">
          <a:solidFill>
            <a:schemeClr val="tx1"/>
          </a:solidFill>
          <a:latin typeface="+mn-lt"/>
          <a:ea typeface="+mn-ea"/>
          <a:cs typeface="+mn-cs"/>
        </a:defRPr>
      </a:lvl5pPr>
      <a:lvl6pPr marL="1305560" indent="-118745" algn="l" defTabSz="474980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93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indent="-118745" algn="l" defTabSz="474980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935" kern="1200">
          <a:solidFill>
            <a:schemeClr val="tx1"/>
          </a:solidFill>
          <a:latin typeface="+mn-lt"/>
          <a:ea typeface="+mn-ea"/>
          <a:cs typeface="+mn-cs"/>
        </a:defRPr>
      </a:lvl7pPr>
      <a:lvl8pPr marL="1780540" indent="-118745" algn="l" defTabSz="474980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935" kern="1200">
          <a:solidFill>
            <a:schemeClr val="tx1"/>
          </a:solidFill>
          <a:latin typeface="+mn-lt"/>
          <a:ea typeface="+mn-ea"/>
          <a:cs typeface="+mn-cs"/>
        </a:defRPr>
      </a:lvl8pPr>
      <a:lvl9pPr marL="2018030" indent="-118745" algn="l" defTabSz="474980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9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4980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1pPr>
      <a:lvl2pPr marL="237490" algn="l" defTabSz="474980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2pPr>
      <a:lvl3pPr marL="474980" algn="l" defTabSz="474980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3pPr>
      <a:lvl4pPr marL="712470" algn="l" defTabSz="474980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4pPr>
      <a:lvl5pPr marL="949325" algn="l" defTabSz="474980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5pPr>
      <a:lvl6pPr marL="1186815" algn="l" defTabSz="474980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6pPr>
      <a:lvl7pPr marL="1424305" algn="l" defTabSz="474980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7pPr>
      <a:lvl8pPr marL="1661795" algn="l" defTabSz="474980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8pPr>
      <a:lvl9pPr marL="1899285" algn="l" defTabSz="474980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EA2CAC-7EB1-4AA5-81E7-3635F1F9B1FF}" type="datetimeFigureOut">
              <a:rPr kumimoji="0" lang="en-US" sz="117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9/6/2021</a:t>
            </a:fld>
            <a:endParaRPr kumimoji="0" lang="en-US" sz="117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7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CE7BF9-6401-4199-853C-02584B38634A}" type="slidenum">
              <a:rPr kumimoji="0" lang="en-US" sz="117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17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893445" rtl="0" eaLnBrk="1" latinLnBrk="0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520" indent="-223520" algn="l" defTabSz="893445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2735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223520" algn="l" defTabSz="893445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2pPr>
      <a:lvl3pPr marL="1116330" indent="-223520" algn="l" defTabSz="893445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955" kern="1200">
          <a:solidFill>
            <a:schemeClr val="tx1"/>
          </a:solidFill>
          <a:latin typeface="+mn-lt"/>
          <a:ea typeface="+mn-ea"/>
          <a:cs typeface="+mn-cs"/>
        </a:defRPr>
      </a:lvl3pPr>
      <a:lvl4pPr marL="1563370" indent="-223520" algn="l" defTabSz="893445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0" kern="1200">
          <a:solidFill>
            <a:schemeClr val="tx1"/>
          </a:solidFill>
          <a:latin typeface="+mn-lt"/>
          <a:ea typeface="+mn-ea"/>
          <a:cs typeface="+mn-cs"/>
        </a:defRPr>
      </a:lvl4pPr>
      <a:lvl5pPr marL="2009775" indent="-223520" algn="l" defTabSz="893445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0" kern="1200">
          <a:solidFill>
            <a:schemeClr val="tx1"/>
          </a:solidFill>
          <a:latin typeface="+mn-lt"/>
          <a:ea typeface="+mn-ea"/>
          <a:cs typeface="+mn-cs"/>
        </a:defRPr>
      </a:lvl5pPr>
      <a:lvl6pPr marL="2456180" indent="-223520" algn="l" defTabSz="893445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0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indent="-223520" algn="l" defTabSz="893445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0" kern="1200">
          <a:solidFill>
            <a:schemeClr val="tx1"/>
          </a:solidFill>
          <a:latin typeface="+mn-lt"/>
          <a:ea typeface="+mn-ea"/>
          <a:cs typeface="+mn-cs"/>
        </a:defRPr>
      </a:lvl7pPr>
      <a:lvl8pPr marL="3349625" indent="-223520" algn="l" defTabSz="893445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0" kern="1200">
          <a:solidFill>
            <a:schemeClr val="tx1"/>
          </a:solidFill>
          <a:latin typeface="+mn-lt"/>
          <a:ea typeface="+mn-ea"/>
          <a:cs typeface="+mn-cs"/>
        </a:defRPr>
      </a:lvl8pPr>
      <a:lvl9pPr marL="3796030" indent="-223520" algn="l" defTabSz="893445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3445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1pPr>
      <a:lvl2pPr marL="446405" algn="l" defTabSz="893445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2pPr>
      <a:lvl3pPr marL="893445" algn="l" defTabSz="893445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algn="l" defTabSz="893445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4pPr>
      <a:lvl5pPr marL="1786255" algn="l" defTabSz="893445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5pPr>
      <a:lvl6pPr marL="2233295" algn="l" defTabSz="893445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6pPr>
      <a:lvl7pPr marL="2679700" algn="l" defTabSz="893445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7pPr>
      <a:lvl8pPr marL="3126105" algn="l" defTabSz="893445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8pPr>
      <a:lvl9pPr marL="3573145" algn="l" defTabSz="893445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0" y="1"/>
            <a:ext cx="12190053" cy="2771091"/>
            <a:chOff x="0" y="0"/>
            <a:chExt cx="12190053" cy="277109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19" t="-248" r="19762" b="49002"/>
            <a:stretch>
              <a:fillRect/>
            </a:stretch>
          </p:blipFill>
          <p:spPr>
            <a:xfrm flipH="1">
              <a:off x="6927750" y="11125"/>
              <a:ext cx="5262303" cy="275996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2" t="-426" r="19762" b="49001"/>
            <a:stretch>
              <a:fillRect/>
            </a:stretch>
          </p:blipFill>
          <p:spPr>
            <a:xfrm>
              <a:off x="0" y="0"/>
              <a:ext cx="6897277" cy="2751735"/>
            </a:xfrm>
            <a:prstGeom prst="rect">
              <a:avLst/>
            </a:prstGeom>
          </p:spPr>
        </p:pic>
      </p:grpSp>
      <p:pic>
        <p:nvPicPr>
          <p:cNvPr id="39" name="Picture 38"/>
          <p:cNvPicPr/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1" b="100000" l="513" r="100000">
                        <a14:foregroundMark x1="17949" y1="61265" x2="21538" y2="67984"/>
                        <a14:foregroundMark x1="33333" y1="46245" x2="48718" y2="53755"/>
                        <a14:foregroundMark x1="67179" y1="48221" x2="76410" y2="47826"/>
                        <a14:foregroundMark x1="72821" y1="43874" x2="54872" y2="54545"/>
                        <a14:foregroundMark x1="8718" y1="45455" x2="8205" y2="50198"/>
                        <a14:foregroundMark x1="10256" y1="26482" x2="13846" y2="32016"/>
                        <a14:foregroundMark x1="19487" y1="16996" x2="27692" y2="15415"/>
                        <a14:foregroundMark x1="30256" y1="44269" x2="37949" y2="557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877" y="104072"/>
            <a:ext cx="690331" cy="848144"/>
          </a:xfrm>
          <a:prstGeom prst="rect">
            <a:avLst/>
          </a:prstGeom>
        </p:spPr>
      </p:pic>
      <p:grpSp>
        <p:nvGrpSpPr>
          <p:cNvPr id="40" name="Group 39"/>
          <p:cNvGrpSpPr/>
          <p:nvPr userDrawn="1"/>
        </p:nvGrpSpPr>
        <p:grpSpPr>
          <a:xfrm>
            <a:off x="132544" y="-981"/>
            <a:ext cx="671667" cy="1269652"/>
            <a:chOff x="1068420" y="1398510"/>
            <a:chExt cx="687594" cy="1299759"/>
          </a:xfrm>
        </p:grpSpPr>
        <p:grpSp>
          <p:nvGrpSpPr>
            <p:cNvPr id="41" name="Group 40"/>
            <p:cNvGrpSpPr/>
            <p:nvPr/>
          </p:nvGrpSpPr>
          <p:grpSpPr>
            <a:xfrm>
              <a:off x="1133474" y="1398510"/>
              <a:ext cx="615767" cy="1299759"/>
              <a:chOff x="808208" y="-7001"/>
              <a:chExt cx="615776" cy="1233825"/>
            </a:xfrm>
            <a:solidFill>
              <a:srgbClr val="002774"/>
            </a:solidFill>
          </p:grpSpPr>
          <p:grpSp>
            <p:nvGrpSpPr>
              <p:cNvPr id="43" name="Group 42"/>
              <p:cNvGrpSpPr/>
              <p:nvPr userDrawn="1"/>
            </p:nvGrpSpPr>
            <p:grpSpPr>
              <a:xfrm>
                <a:off x="808208" y="-7001"/>
                <a:ext cx="614645" cy="1216197"/>
                <a:chOff x="808208" y="-7001"/>
                <a:chExt cx="614645" cy="1216197"/>
              </a:xfrm>
              <a:grpFill/>
            </p:grpSpPr>
            <p:grpSp>
              <p:nvGrpSpPr>
                <p:cNvPr id="46" name="Group 45"/>
                <p:cNvGrpSpPr/>
                <p:nvPr userDrawn="1"/>
              </p:nvGrpSpPr>
              <p:grpSpPr>
                <a:xfrm>
                  <a:off x="808208" y="809146"/>
                  <a:ext cx="614645" cy="400050"/>
                  <a:chOff x="169718" y="794085"/>
                  <a:chExt cx="614645" cy="400050"/>
                </a:xfrm>
                <a:grpFill/>
              </p:grpSpPr>
              <p:sp>
                <p:nvSpPr>
                  <p:cNvPr id="48" name="Right Triangle 47"/>
                  <p:cNvSpPr/>
                  <p:nvPr userDrawn="1"/>
                </p:nvSpPr>
                <p:spPr>
                  <a:xfrm flipV="1">
                    <a:off x="169718" y="794085"/>
                    <a:ext cx="573231" cy="400050"/>
                  </a:xfrm>
                  <a:prstGeom prst="rtTriangle">
                    <a:avLst/>
                  </a:prstGeom>
                  <a:solidFill>
                    <a:srgbClr val="04386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1219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 panose="020B0604020202020204"/>
                      <a:buNone/>
                      <a:defRPr/>
                    </a:pPr>
                    <a:endParaRPr kumimoji="0" lang="id-ID" sz="1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Arial" panose="020B0604020202020204"/>
                    </a:endParaRPr>
                  </a:p>
                </p:txBody>
              </p:sp>
              <p:sp>
                <p:nvSpPr>
                  <p:cNvPr id="49" name="Right Triangle 48"/>
                  <p:cNvSpPr/>
                  <p:nvPr userDrawn="1"/>
                </p:nvSpPr>
                <p:spPr>
                  <a:xfrm flipH="1" flipV="1">
                    <a:off x="187084" y="794085"/>
                    <a:ext cx="597279" cy="400050"/>
                  </a:xfrm>
                  <a:prstGeom prst="rtTriangle">
                    <a:avLst/>
                  </a:prstGeom>
                  <a:solidFill>
                    <a:srgbClr val="04386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1219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 panose="020B0604020202020204"/>
                      <a:buNone/>
                      <a:defRPr/>
                    </a:pPr>
                    <a:endParaRPr kumimoji="0" lang="id-ID" sz="176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Arial" panose="020B0604020202020204"/>
                    </a:endParaRPr>
                  </a:p>
                </p:txBody>
              </p:sp>
            </p:grpSp>
            <p:sp>
              <p:nvSpPr>
                <p:cNvPr id="47" name="Rectangle 46"/>
                <p:cNvSpPr/>
                <p:nvPr userDrawn="1"/>
              </p:nvSpPr>
              <p:spPr>
                <a:xfrm>
                  <a:off x="808208" y="-7001"/>
                  <a:ext cx="614645" cy="926300"/>
                </a:xfrm>
                <a:prstGeom prst="rect">
                  <a:avLst/>
                </a:prstGeom>
                <a:solidFill>
                  <a:srgbClr val="0438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lang="id-ID" sz="176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/>
                  </a:endParaRPr>
                </a:p>
              </p:txBody>
            </p:sp>
          </p:grpSp>
          <p:sp>
            <p:nvSpPr>
              <p:cNvPr id="44" name="Right Triangle 43"/>
              <p:cNvSpPr/>
              <p:nvPr userDrawn="1"/>
            </p:nvSpPr>
            <p:spPr>
              <a:xfrm rot="10800000">
                <a:off x="1351983" y="-3433"/>
                <a:ext cx="72001" cy="1230257"/>
              </a:xfrm>
              <a:prstGeom prst="rtTriangle">
                <a:avLst/>
              </a:prstGeom>
              <a:solidFill>
                <a:srgbClr val="D6AC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lang="id-ID" sz="176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45" name="Right Triangle 44"/>
              <p:cNvSpPr/>
              <p:nvPr/>
            </p:nvSpPr>
            <p:spPr>
              <a:xfrm rot="10800000" flipH="1">
                <a:off x="808208" y="-3433"/>
                <a:ext cx="72001" cy="1230257"/>
              </a:xfrm>
              <a:prstGeom prst="rtTriangle">
                <a:avLst/>
              </a:prstGeom>
              <a:solidFill>
                <a:srgbClr val="D6AC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lang="id-ID" sz="176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  <a:sym typeface="Arial" panose="020B0604020202020204"/>
                </a:endParaRPr>
              </a:p>
            </p:txBody>
          </p:sp>
        </p:grpSp>
        <p:pic>
          <p:nvPicPr>
            <p:cNvPr id="42" name="Picture 2" descr="https://gawianku.files.wordpress.com/2014/08/0e9a4-garudapancasila-svg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420" y="1610063"/>
              <a:ext cx="687594" cy="726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11000" t="-6000" r="-8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30;p2"/>
          <p:cNvGrpSpPr/>
          <p:nvPr/>
        </p:nvGrpSpPr>
        <p:grpSpPr>
          <a:xfrm>
            <a:off x="9390307" y="3790288"/>
            <a:ext cx="973393" cy="2746783"/>
            <a:chOff x="7022220" y="1541675"/>
            <a:chExt cx="666403" cy="1880499"/>
          </a:xfrm>
          <a:gradFill flip="none" rotWithShape="1">
            <a:gsLst>
              <a:gs pos="0">
                <a:srgbClr val="E1E5F2">
                  <a:shade val="30000"/>
                  <a:satMod val="115000"/>
                </a:srgbClr>
              </a:gs>
              <a:gs pos="50000">
                <a:srgbClr val="E1E5F2">
                  <a:shade val="67500"/>
                  <a:satMod val="115000"/>
                </a:srgbClr>
              </a:gs>
              <a:gs pos="100000">
                <a:srgbClr val="E1E5F2">
                  <a:shade val="100000"/>
                  <a:satMod val="115000"/>
                </a:srgbClr>
              </a:gs>
            </a:gsLst>
            <a:lin ang="8100000" scaled="1"/>
            <a:tileRect/>
          </a:gradFill>
        </p:grpSpPr>
        <p:sp>
          <p:nvSpPr>
            <p:cNvPr id="18" name="Google Shape;31;p2"/>
            <p:cNvSpPr/>
            <p:nvPr/>
          </p:nvSpPr>
          <p:spPr>
            <a:xfrm>
              <a:off x="7022220" y="1541675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32;p2"/>
            <p:cNvSpPr/>
            <p:nvPr/>
          </p:nvSpPr>
          <p:spPr>
            <a:xfrm>
              <a:off x="7224547" y="1541675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" name="Google Shape;33;p2"/>
            <p:cNvSpPr/>
            <p:nvPr/>
          </p:nvSpPr>
          <p:spPr>
            <a:xfrm>
              <a:off x="7426873" y="1541675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34;p2"/>
            <p:cNvSpPr/>
            <p:nvPr/>
          </p:nvSpPr>
          <p:spPr>
            <a:xfrm>
              <a:off x="7022220" y="1744017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35;p2"/>
            <p:cNvSpPr/>
            <p:nvPr/>
          </p:nvSpPr>
          <p:spPr>
            <a:xfrm>
              <a:off x="7224547" y="1744017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36;p2"/>
            <p:cNvSpPr/>
            <p:nvPr/>
          </p:nvSpPr>
          <p:spPr>
            <a:xfrm>
              <a:off x="7426873" y="1744017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37;p2"/>
            <p:cNvSpPr/>
            <p:nvPr/>
          </p:nvSpPr>
          <p:spPr>
            <a:xfrm>
              <a:off x="7022220" y="1946358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Google Shape;38;p2"/>
            <p:cNvSpPr/>
            <p:nvPr/>
          </p:nvSpPr>
          <p:spPr>
            <a:xfrm>
              <a:off x="7224547" y="1946358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39;p2"/>
            <p:cNvSpPr/>
            <p:nvPr/>
          </p:nvSpPr>
          <p:spPr>
            <a:xfrm>
              <a:off x="7426873" y="1946358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40;p2"/>
            <p:cNvSpPr/>
            <p:nvPr/>
          </p:nvSpPr>
          <p:spPr>
            <a:xfrm>
              <a:off x="7022220" y="2148699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41;p2"/>
            <p:cNvSpPr/>
            <p:nvPr/>
          </p:nvSpPr>
          <p:spPr>
            <a:xfrm>
              <a:off x="7224547" y="2148699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42;p2"/>
            <p:cNvSpPr/>
            <p:nvPr/>
          </p:nvSpPr>
          <p:spPr>
            <a:xfrm>
              <a:off x="7426873" y="2148699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43;p2"/>
            <p:cNvSpPr/>
            <p:nvPr/>
          </p:nvSpPr>
          <p:spPr>
            <a:xfrm>
              <a:off x="7629199" y="1541675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44;p2"/>
            <p:cNvSpPr/>
            <p:nvPr/>
          </p:nvSpPr>
          <p:spPr>
            <a:xfrm>
              <a:off x="7629199" y="1744017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45;p2"/>
            <p:cNvSpPr/>
            <p:nvPr/>
          </p:nvSpPr>
          <p:spPr>
            <a:xfrm>
              <a:off x="7629199" y="1946358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" name="Google Shape;46;p2"/>
            <p:cNvSpPr/>
            <p:nvPr/>
          </p:nvSpPr>
          <p:spPr>
            <a:xfrm>
              <a:off x="7629224" y="2148699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" name="Google Shape;47;p2"/>
            <p:cNvSpPr/>
            <p:nvPr/>
          </p:nvSpPr>
          <p:spPr>
            <a:xfrm>
              <a:off x="7022220" y="2351050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48;p2"/>
            <p:cNvSpPr/>
            <p:nvPr/>
          </p:nvSpPr>
          <p:spPr>
            <a:xfrm>
              <a:off x="7224547" y="2351050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49;p2"/>
            <p:cNvSpPr/>
            <p:nvPr/>
          </p:nvSpPr>
          <p:spPr>
            <a:xfrm>
              <a:off x="7426873" y="2351050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50;p2"/>
            <p:cNvSpPr/>
            <p:nvPr/>
          </p:nvSpPr>
          <p:spPr>
            <a:xfrm>
              <a:off x="7022220" y="2553392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51;p2"/>
            <p:cNvSpPr/>
            <p:nvPr/>
          </p:nvSpPr>
          <p:spPr>
            <a:xfrm>
              <a:off x="7224547" y="2553392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" name="Google Shape;52;p2"/>
            <p:cNvSpPr/>
            <p:nvPr/>
          </p:nvSpPr>
          <p:spPr>
            <a:xfrm>
              <a:off x="7426873" y="2553392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" name="Google Shape;53;p2"/>
            <p:cNvSpPr/>
            <p:nvPr/>
          </p:nvSpPr>
          <p:spPr>
            <a:xfrm>
              <a:off x="7022220" y="27557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54;p2"/>
            <p:cNvSpPr/>
            <p:nvPr/>
          </p:nvSpPr>
          <p:spPr>
            <a:xfrm>
              <a:off x="7224547" y="27557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55;p2"/>
            <p:cNvSpPr/>
            <p:nvPr/>
          </p:nvSpPr>
          <p:spPr>
            <a:xfrm>
              <a:off x="7426873" y="27557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56;p2"/>
            <p:cNvSpPr/>
            <p:nvPr/>
          </p:nvSpPr>
          <p:spPr>
            <a:xfrm>
              <a:off x="7022220" y="29580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57;p2"/>
            <p:cNvSpPr/>
            <p:nvPr/>
          </p:nvSpPr>
          <p:spPr>
            <a:xfrm>
              <a:off x="7224547" y="29580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" name="Google Shape;58;p2"/>
            <p:cNvSpPr/>
            <p:nvPr/>
          </p:nvSpPr>
          <p:spPr>
            <a:xfrm>
              <a:off x="7426873" y="29580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" name="Google Shape;59;p2"/>
            <p:cNvSpPr/>
            <p:nvPr/>
          </p:nvSpPr>
          <p:spPr>
            <a:xfrm>
              <a:off x="7629199" y="2351050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" name="Google Shape;60;p2"/>
            <p:cNvSpPr/>
            <p:nvPr/>
          </p:nvSpPr>
          <p:spPr>
            <a:xfrm>
              <a:off x="7629199" y="2553392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" name="Google Shape;61;p2"/>
            <p:cNvSpPr/>
            <p:nvPr/>
          </p:nvSpPr>
          <p:spPr>
            <a:xfrm>
              <a:off x="7629199" y="27557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" name="Google Shape;62;p2"/>
            <p:cNvSpPr/>
            <p:nvPr/>
          </p:nvSpPr>
          <p:spPr>
            <a:xfrm>
              <a:off x="7629224" y="29580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" name="Google Shape;63;p2"/>
            <p:cNvSpPr/>
            <p:nvPr/>
          </p:nvSpPr>
          <p:spPr>
            <a:xfrm>
              <a:off x="7022220" y="31604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" name="Google Shape;64;p2"/>
            <p:cNvSpPr/>
            <p:nvPr/>
          </p:nvSpPr>
          <p:spPr>
            <a:xfrm>
              <a:off x="7224547" y="31604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" name="Google Shape;65;p2"/>
            <p:cNvSpPr/>
            <p:nvPr/>
          </p:nvSpPr>
          <p:spPr>
            <a:xfrm>
              <a:off x="7426873" y="31604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" name="Google Shape;66;p2"/>
            <p:cNvSpPr/>
            <p:nvPr/>
          </p:nvSpPr>
          <p:spPr>
            <a:xfrm>
              <a:off x="7022220" y="33627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" name="Google Shape;67;p2"/>
            <p:cNvSpPr/>
            <p:nvPr/>
          </p:nvSpPr>
          <p:spPr>
            <a:xfrm>
              <a:off x="7224547" y="33627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" name="Google Shape;68;p2"/>
            <p:cNvSpPr/>
            <p:nvPr/>
          </p:nvSpPr>
          <p:spPr>
            <a:xfrm>
              <a:off x="7426873" y="33627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" name="Google Shape;69;p2"/>
            <p:cNvSpPr/>
            <p:nvPr/>
          </p:nvSpPr>
          <p:spPr>
            <a:xfrm>
              <a:off x="7629199" y="3160433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" name="Google Shape;70;p2"/>
            <p:cNvSpPr/>
            <p:nvPr/>
          </p:nvSpPr>
          <p:spPr>
            <a:xfrm>
              <a:off x="7629224" y="3362774"/>
              <a:ext cx="59400" cy="59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460125" y="3361627"/>
            <a:ext cx="3570788" cy="108031"/>
          </a:xfrm>
          <a:prstGeom prst="rect">
            <a:avLst/>
          </a:prstGeom>
          <a:solidFill>
            <a:srgbClr val="F1985C"/>
          </a:solidFill>
        </p:spPr>
        <p:txBody>
          <a:bodyPr wrap="square" rtlCol="0">
            <a:spAutoFit/>
          </a:bodyPr>
          <a:lstStyle/>
          <a:p>
            <a:endParaRPr lang="en-US" sz="800" b="1" dirty="0" smtClean="0">
              <a:solidFill>
                <a:srgbClr val="135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Parallelogram 9"/>
          <p:cNvSpPr/>
          <p:nvPr/>
        </p:nvSpPr>
        <p:spPr>
          <a:xfrm>
            <a:off x="4031736" y="5438315"/>
            <a:ext cx="3445130" cy="442444"/>
          </a:xfrm>
          <a:prstGeom prst="parallelogram">
            <a:avLst/>
          </a:prstGeom>
          <a:solidFill>
            <a:srgbClr val="F1985C">
              <a:alpha val="89000"/>
            </a:srgb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b="1" dirty="0" smtClean="0">
                <a:solidFill>
                  <a:prstClr val="white"/>
                </a:solidFill>
                <a:latin typeface="Fira Sans SemiBold Italic" panose="00000700000000000000" pitchFamily="50" charset="0"/>
                <a:ea typeface="Fira Sans SemiBold Italic" panose="00000700000000000000" pitchFamily="50" charset="0"/>
                <a:cs typeface="Open Sans" pitchFamily="34" charset="0"/>
              </a:rPr>
              <a:t>Ditjen Bina Pembangunan Daerah</a:t>
            </a:r>
            <a:endParaRPr lang="en-US" sz="1600" b="1" dirty="0">
              <a:solidFill>
                <a:prstClr val="white"/>
              </a:solidFill>
              <a:latin typeface="Fira Sans SemiBold Italic" panose="00000700000000000000" pitchFamily="50" charset="0"/>
              <a:ea typeface="Fira Sans SemiBold Italic" panose="00000700000000000000" pitchFamily="50" charset="0"/>
              <a:cs typeface="Open Sans" pitchFamily="34" charset="0"/>
            </a:endParaRPr>
          </a:p>
        </p:txBody>
      </p:sp>
      <p:sp>
        <p:nvSpPr>
          <p:cNvPr id="12" name="Parallelogram 11"/>
          <p:cNvSpPr/>
          <p:nvPr/>
        </p:nvSpPr>
        <p:spPr>
          <a:xfrm>
            <a:off x="4395312" y="3790288"/>
            <a:ext cx="3081554" cy="472141"/>
          </a:xfrm>
          <a:prstGeom prst="parallelogram">
            <a:avLst/>
          </a:prstGeom>
          <a:solidFill>
            <a:srgbClr val="F1985C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  <a:latin typeface="Fira Sans SemiBold Italic" panose="00000700000000000000" pitchFamily="50" charset="0"/>
                <a:ea typeface="Fira Sans SemiBold Italic" panose="00000700000000000000" pitchFamily="50" charset="0"/>
                <a:cs typeface="Open Sans" pitchFamily="34" charset="0"/>
              </a:rPr>
              <a:t>DIREKTUR SUPD IV</a:t>
            </a:r>
            <a:endParaRPr lang="en-US" sz="1600" b="1" dirty="0">
              <a:solidFill>
                <a:prstClr val="white"/>
              </a:solidFill>
              <a:latin typeface="Fira Sans SemiBold Italic" panose="00000700000000000000" pitchFamily="50" charset="0"/>
              <a:ea typeface="Fira Sans SemiBold Italic" panose="00000700000000000000" pitchFamily="50" charset="0"/>
              <a:cs typeface="Open Sans" pitchFamily="34" charset="0"/>
            </a:endParaRPr>
          </a:p>
        </p:txBody>
      </p:sp>
      <p:sp>
        <p:nvSpPr>
          <p:cNvPr id="15" name="Parallelogram 14"/>
          <p:cNvSpPr/>
          <p:nvPr/>
        </p:nvSpPr>
        <p:spPr>
          <a:xfrm>
            <a:off x="4149192" y="4440695"/>
            <a:ext cx="3327674" cy="819244"/>
          </a:xfrm>
          <a:prstGeom prst="parallelogram">
            <a:avLst/>
          </a:prstGeom>
          <a:solidFill>
            <a:srgbClr val="F1985C">
              <a:alpha val="85000"/>
            </a:srgb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prstClr val="white"/>
                </a:solidFill>
                <a:latin typeface="Fira Sans SemiBold Italic" panose="00000700000000000000" pitchFamily="50" charset="0"/>
                <a:ea typeface="Fira Sans SemiBold Italic" panose="00000700000000000000" pitchFamily="50" charset="0"/>
                <a:cs typeface="Open Sans" pitchFamily="34" charset="0"/>
              </a:rPr>
              <a:t>Ir.Zanariah</a:t>
            </a:r>
            <a:r>
              <a:rPr lang="en-US" sz="1600" b="1" dirty="0" smtClean="0">
                <a:solidFill>
                  <a:prstClr val="white"/>
                </a:solidFill>
                <a:latin typeface="Fira Sans SemiBold Italic" panose="00000700000000000000" pitchFamily="50" charset="0"/>
                <a:ea typeface="Fira Sans SemiBold Italic" panose="00000700000000000000" pitchFamily="50" charset="0"/>
                <a:cs typeface="Open Sans" pitchFamily="34" charset="0"/>
              </a:rPr>
              <a:t>, M.si</a:t>
            </a:r>
            <a:endParaRPr lang="en-US" sz="1600" b="1" dirty="0">
              <a:solidFill>
                <a:prstClr val="white"/>
              </a:solidFill>
              <a:latin typeface="Fira Sans SemiBold Italic" panose="00000700000000000000" pitchFamily="50" charset="0"/>
              <a:ea typeface="Fira Sans SemiBold Italic" panose="00000700000000000000" pitchFamily="50" charset="0"/>
              <a:cs typeface="Open Sans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373220" y="6174231"/>
            <a:ext cx="309880" cy="392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40000"/>
              </a:lnSpc>
              <a:spcAft>
                <a:spcPts val="600"/>
              </a:spcAft>
            </a:pPr>
            <a:endParaRPr lang="en-US" sz="1400" b="1" dirty="0">
              <a:solidFill>
                <a:schemeClr val="bg1"/>
              </a:solidFill>
              <a:effectLst/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</p:txBody>
      </p:sp>
      <p:grpSp>
        <p:nvGrpSpPr>
          <p:cNvPr id="58" name="Google Shape;71;p2"/>
          <p:cNvGrpSpPr/>
          <p:nvPr/>
        </p:nvGrpSpPr>
        <p:grpSpPr>
          <a:xfrm>
            <a:off x="-67" y="4412460"/>
            <a:ext cx="402367" cy="1502564"/>
            <a:chOff x="-225" y="1987280"/>
            <a:chExt cx="318900" cy="1190873"/>
          </a:xfrm>
        </p:grpSpPr>
        <p:sp>
          <p:nvSpPr>
            <p:cNvPr id="59" name="Google Shape;72;p2"/>
            <p:cNvSpPr/>
            <p:nvPr/>
          </p:nvSpPr>
          <p:spPr>
            <a:xfrm>
              <a:off x="-175" y="1987280"/>
              <a:ext cx="318794" cy="11664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" name="Google Shape;73;p2"/>
            <p:cNvSpPr/>
            <p:nvPr/>
          </p:nvSpPr>
          <p:spPr>
            <a:xfrm>
              <a:off x="-175" y="2255817"/>
              <a:ext cx="318794" cy="11664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" name="Google Shape;74;p2"/>
            <p:cNvSpPr/>
            <p:nvPr/>
          </p:nvSpPr>
          <p:spPr>
            <a:xfrm>
              <a:off x="-175" y="2524353"/>
              <a:ext cx="318794" cy="11664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" name="Google Shape;75;p2"/>
            <p:cNvSpPr/>
            <p:nvPr/>
          </p:nvSpPr>
          <p:spPr>
            <a:xfrm>
              <a:off x="-225" y="2792878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" name="Google Shape;76;p2"/>
            <p:cNvSpPr/>
            <p:nvPr/>
          </p:nvSpPr>
          <p:spPr>
            <a:xfrm>
              <a:off x="-225" y="3061453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55349" y="2120379"/>
            <a:ext cx="10180341" cy="10772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66700" algn="ctr"/>
            <a:r>
              <a:rPr lang="id-ID" sz="3200" b="1" dirty="0" smtClean="0">
                <a:latin typeface="Poppins" panose="00000500000000000000" pitchFamily="2" charset="0"/>
                <a:cs typeface="Poppins" panose="00000500000000000000" pitchFamily="2" charset="0"/>
              </a:rPr>
              <a:t>Dukungan Kemendagri dalam Revitalisasi SMK sebagai Penguatan Kapasitas BAPPEDA</a:t>
            </a:r>
            <a:endParaRPr lang="en-US" sz="32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1100"/>
            <a:ext cx="10515600" cy="87374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id-ID" dirty="0" smtClean="0"/>
              <a:t>Kebijakan SPM bidang Pendidikan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id-ID" dirty="0" smtClean="0"/>
              <a:t>UU 23 tahun 2014 tentang Pemerintahan Daerah</a:t>
            </a:r>
          </a:p>
          <a:p>
            <a:pPr marL="514350" indent="-514350">
              <a:buAutoNum type="arabicPeriod"/>
            </a:pPr>
            <a:r>
              <a:rPr lang="id-ID" dirty="0" smtClean="0"/>
              <a:t>PP 2 tahun 2018 tentang Standar Pelayanan Minimal</a:t>
            </a:r>
          </a:p>
          <a:p>
            <a:pPr marL="514350" indent="-514350">
              <a:buAutoNum type="arabicPeriod"/>
            </a:pPr>
            <a:r>
              <a:rPr lang="id-ID" dirty="0" smtClean="0"/>
              <a:t>Permendagri 100 tahun 2018 tentang Penerapan Standar Pelayanan Minimal</a:t>
            </a:r>
          </a:p>
          <a:p>
            <a:pPr marL="514350" indent="-514350">
              <a:buAutoNum type="arabicPeriod"/>
            </a:pPr>
            <a:r>
              <a:rPr lang="id-ID" dirty="0" smtClean="0"/>
              <a:t>Permendikbud 32 tahun 2018 tentang Standar Teknis Pelayan Minimal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2864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Arrow 16"/>
          <p:cNvSpPr/>
          <p:nvPr/>
        </p:nvSpPr>
        <p:spPr>
          <a:xfrm rot="10800000">
            <a:off x="6356261" y="1381549"/>
            <a:ext cx="5012803" cy="2724056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sz="1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073" y="1076382"/>
            <a:ext cx="10515600" cy="408403"/>
          </a:xfrm>
        </p:spPr>
        <p:txBody>
          <a:bodyPr>
            <a:noAutofit/>
          </a:bodyPr>
          <a:lstStyle/>
          <a:p>
            <a:r>
              <a:rPr lang="en-ID" sz="2400" dirty="0" smtClean="0"/>
              <a:t> </a:t>
            </a:r>
            <a:r>
              <a:rPr lang="en-ID" sz="2800" b="1" dirty="0" err="1" smtClean="0"/>
              <a:t>Capaian</a:t>
            </a:r>
            <a:r>
              <a:rPr lang="en-ID" sz="2800" b="1" dirty="0" smtClean="0"/>
              <a:t> </a:t>
            </a:r>
            <a:r>
              <a:rPr lang="id-ID" sz="2800" b="1" dirty="0" smtClean="0"/>
              <a:t>SPM </a:t>
            </a:r>
            <a:r>
              <a:rPr lang="en-ID" sz="2800" b="1" dirty="0" err="1" smtClean="0"/>
              <a:t>Bidang</a:t>
            </a:r>
            <a:r>
              <a:rPr lang="en-ID" sz="2800" b="1" dirty="0" smtClean="0"/>
              <a:t> </a:t>
            </a:r>
            <a:r>
              <a:rPr lang="en-ID" sz="2800" b="1" dirty="0" err="1" smtClean="0"/>
              <a:t>Pendidikan</a:t>
            </a:r>
            <a:endParaRPr lang="en-ID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573035" y="2132856"/>
            <a:ext cx="3608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Demand </a:t>
            </a:r>
            <a:r>
              <a:rPr lang="en-US" sz="1600" b="1" dirty="0" smtClean="0"/>
              <a:t>Side</a:t>
            </a:r>
            <a:endParaRPr lang="id-ID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id-ID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Pemenuhan Hak</a:t>
            </a:r>
            <a:r>
              <a:rPr lang="id-ID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anak</a:t>
            </a:r>
            <a:r>
              <a:rPr lang="en-ID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usia</a:t>
            </a:r>
            <a:r>
              <a:rPr lang="en-ID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pendidikan</a:t>
            </a:r>
            <a:r>
              <a:rPr lang="en-ID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(5-6 tahun,7-12 </a:t>
            </a:r>
            <a:r>
              <a:rPr lang="en-ID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ID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ID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13-15 </a:t>
            </a:r>
            <a:r>
              <a:rPr lang="en-ID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ID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16-18 </a:t>
            </a:r>
            <a:r>
              <a:rPr lang="en-ID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ID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berpartisipasi</a:t>
            </a:r>
            <a:r>
              <a:rPr lang="en-ID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ID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Sekolah</a:t>
            </a:r>
            <a:r>
              <a:rPr lang="en-ID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ID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" y="-20240"/>
            <a:ext cx="12176436" cy="971304"/>
            <a:chOff x="0" y="-26987"/>
            <a:chExt cx="11430000" cy="1295072"/>
          </a:xfrm>
        </p:grpSpPr>
        <p:pic>
          <p:nvPicPr>
            <p:cNvPr id="8" name="Picture 2" descr="Hasil gambar untuk BANNER MERAH PUTIH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6987"/>
              <a:ext cx="11430000" cy="129507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9" name="Rectangle 2"/>
            <p:cNvSpPr>
              <a:spLocks noChangeArrowheads="1"/>
            </p:cNvSpPr>
            <p:nvPr/>
          </p:nvSpPr>
          <p:spPr bwMode="auto">
            <a:xfrm>
              <a:off x="4032850" y="288330"/>
              <a:ext cx="3718322" cy="820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7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KE</a:t>
              </a:r>
              <a:r>
                <a:rPr lang="id-ID" altLang="en-US" sz="17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MENTERI</a:t>
              </a:r>
              <a:r>
                <a:rPr lang="en-US" altLang="en-US" sz="17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AN</a:t>
              </a:r>
              <a:r>
                <a:rPr lang="id-ID" altLang="en-US" sz="17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 DALAM NEGERI</a:t>
              </a:r>
            </a:p>
            <a:p>
              <a:pPr algn="ctr"/>
              <a:r>
                <a:rPr lang="id-ID" altLang="en-US" sz="17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REPUBLIK INDONESIA</a:t>
              </a:r>
            </a:p>
          </p:txBody>
        </p:sp>
        <p:pic>
          <p:nvPicPr>
            <p:cNvPr id="10" name="Picture 4" descr="logo-dd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7004" y="77042"/>
              <a:ext cx="928405" cy="119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 descr="Hasil gambar untuk garuda pancasil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39687"/>
              <a:ext cx="1066800" cy="1205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ight Arrow 2"/>
          <p:cNvSpPr/>
          <p:nvPr/>
        </p:nvSpPr>
        <p:spPr>
          <a:xfrm>
            <a:off x="911425" y="1425789"/>
            <a:ext cx="5163929" cy="2692063"/>
          </a:xfrm>
          <a:prstGeom prst="rightArrow">
            <a:avLst>
              <a:gd name="adj1" fmla="val 50000"/>
              <a:gd name="adj2" fmla="val 5966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 Side</a:t>
            </a:r>
          </a:p>
          <a:p>
            <a:pPr marL="180975" lvl="0" indent="-180975">
              <a:spcAft>
                <a:spcPts val="600"/>
              </a:spcAft>
              <a:buFont typeface="+mj-lt"/>
              <a:buAutoNum type="arabicPeriod"/>
            </a:pPr>
            <a:r>
              <a:rPr lang="id-ID" sz="10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Pemenuhan </a:t>
            </a:r>
            <a:r>
              <a:rPr lang="en-US" sz="105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Mutu</a:t>
            </a:r>
            <a:r>
              <a:rPr lang="en-US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Minimal </a:t>
            </a:r>
            <a:r>
              <a:rPr lang="id-ID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layanan</a:t>
            </a:r>
            <a:r>
              <a:rPr lang="id-ID" sz="10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satuan</a:t>
            </a:r>
            <a:r>
              <a:rPr lang="en-US" sz="10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Pendidikan</a:t>
            </a:r>
            <a:r>
              <a:rPr lang="id-ID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sz="105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0" indent="-180975">
              <a:buFont typeface="+mj-lt"/>
              <a:buAutoNum type="arabicPeriod"/>
            </a:pPr>
            <a:r>
              <a:rPr lang="id-ID" sz="10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Pemenuhan </a:t>
            </a:r>
            <a:r>
              <a:rPr lang="en-US" sz="10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Mutu</a:t>
            </a:r>
            <a:r>
              <a:rPr lang="en-US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Minimal </a:t>
            </a:r>
            <a:r>
              <a:rPr lang="id-ID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layanan   </a:t>
            </a:r>
            <a:r>
              <a:rPr lang="en-US" sz="105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Pendidik</a:t>
            </a:r>
            <a:r>
              <a:rPr lang="en-US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tenaga</a:t>
            </a:r>
            <a:r>
              <a:rPr lang="en-US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Kependidikan</a:t>
            </a:r>
            <a:r>
              <a:rPr lang="id-ID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Permendikbud</a:t>
            </a: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32 </a:t>
            </a:r>
            <a:r>
              <a:rPr lang="en-US" sz="1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2018 </a:t>
            </a:r>
            <a:r>
              <a:rPr lang="en-US" sz="1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id-ID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</a:t>
            </a: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teknis</a:t>
            </a: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SPM </a:t>
            </a:r>
            <a:r>
              <a:rPr lang="en-US" sz="1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Bidang</a:t>
            </a: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Pendidikan</a:t>
            </a:r>
            <a:endParaRPr lang="id-ID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d-ID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5603784" y="3081976"/>
            <a:ext cx="1056117" cy="10510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Rounded Rectangle 20"/>
          <p:cNvSpPr/>
          <p:nvPr/>
        </p:nvSpPr>
        <p:spPr>
          <a:xfrm>
            <a:off x="1548277" y="4234105"/>
            <a:ext cx="9339039" cy="7031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400" dirty="0" smtClean="0">
                <a:solidFill>
                  <a:schemeClr val="tx1"/>
                </a:solidFill>
              </a:rPr>
              <a:t>Empat (4) Tahapan Penerapan SPM</a:t>
            </a:r>
          </a:p>
          <a:p>
            <a:pPr algn="ctr"/>
            <a:r>
              <a:rPr lang="id-ID" sz="1400" dirty="0" smtClean="0">
                <a:solidFill>
                  <a:schemeClr val="tx1"/>
                </a:solidFill>
              </a:rPr>
              <a:t>(Pendataan, Penghitungan, Perencanaan dan Pelaksanaan Pemenuhan)</a:t>
            </a:r>
          </a:p>
          <a:p>
            <a:pPr algn="ctr"/>
            <a:r>
              <a:rPr lang="id-ID" sz="1400" dirty="0" smtClean="0">
                <a:solidFill>
                  <a:schemeClr val="tx1"/>
                </a:solidFill>
              </a:rPr>
              <a:t>(PP No2 Tahun 2018)</a:t>
            </a:r>
            <a:endParaRPr lang="id-ID" sz="14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86972" y="5301208"/>
            <a:ext cx="2767477" cy="118813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400" dirty="0" smtClean="0"/>
              <a:t>Permendagri 100 </a:t>
            </a:r>
          </a:p>
          <a:p>
            <a:pPr algn="ctr"/>
            <a:r>
              <a:rPr lang="id-ID" sz="1400" dirty="0" smtClean="0"/>
              <a:t>Tahun 2018 tentang Penerapan SPM </a:t>
            </a:r>
          </a:p>
          <a:p>
            <a:pPr algn="ctr"/>
            <a:r>
              <a:rPr lang="id-ID" sz="1400" dirty="0" smtClean="0"/>
              <a:t>Norma Penerapan</a:t>
            </a:r>
            <a:endParaRPr lang="id-ID" sz="1400" dirty="0"/>
          </a:p>
        </p:txBody>
      </p:sp>
      <p:sp>
        <p:nvSpPr>
          <p:cNvPr id="23" name="Rounded Rectangle 22"/>
          <p:cNvSpPr/>
          <p:nvPr/>
        </p:nvSpPr>
        <p:spPr>
          <a:xfrm>
            <a:off x="3734502" y="5157192"/>
            <a:ext cx="5003057" cy="15207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400" dirty="0" smtClean="0"/>
              <a:t>Perubahan Permendagri 100</a:t>
            </a:r>
          </a:p>
          <a:p>
            <a:pPr algn="ctr"/>
            <a:r>
              <a:rPr lang="id-ID" sz="1400" dirty="0" smtClean="0"/>
              <a:t>Tahun 2018 tentang Penerapan SPM</a:t>
            </a:r>
          </a:p>
          <a:p>
            <a:pPr algn="ctr"/>
            <a:r>
              <a:rPr lang="id-ID" sz="1400" dirty="0" smtClean="0"/>
              <a:t>Lampiran :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400" dirty="0" smtClean="0"/>
              <a:t>Indiklator dan Target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400" dirty="0" smtClean="0"/>
              <a:t>Form Penerapan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400" dirty="0" smtClean="0"/>
              <a:t>Penghitungan Capaian Penerapan SPM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400" dirty="0" smtClean="0"/>
              <a:t>Laporan</a:t>
            </a:r>
            <a:endParaRPr lang="id-ID" sz="1400" dirty="0"/>
          </a:p>
        </p:txBody>
      </p:sp>
      <p:sp>
        <p:nvSpPr>
          <p:cNvPr id="24" name="Rounded Rectangle 23"/>
          <p:cNvSpPr/>
          <p:nvPr/>
        </p:nvSpPr>
        <p:spPr>
          <a:xfrm>
            <a:off x="9303120" y="5373217"/>
            <a:ext cx="2361499" cy="97210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400" dirty="0" smtClean="0"/>
              <a:t>Definisi Operasional Penerapan  seragam dan sama di Daerah</a:t>
            </a:r>
            <a:endParaRPr lang="id-ID" sz="140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350459" y="5895274"/>
            <a:ext cx="3735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8890813" y="5859269"/>
            <a:ext cx="3735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04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0281"/>
          </a:xfrm>
        </p:spPr>
        <p:txBody>
          <a:bodyPr/>
          <a:lstStyle/>
          <a:p>
            <a:r>
              <a:rPr lang="en-ID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Sub </a:t>
            </a:r>
            <a:r>
              <a:rPr lang="en-ID" sz="1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Indeks</a:t>
            </a:r>
            <a:r>
              <a:rPr lang="en-ID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1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Jenis</a:t>
            </a:r>
            <a:r>
              <a:rPr lang="en-ID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1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ID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1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Mutu</a:t>
            </a:r>
            <a:r>
              <a:rPr lang="en-ID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1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Pelayanan</a:t>
            </a:r>
            <a:r>
              <a:rPr lang="en-ID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1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Dasar</a:t>
            </a:r>
            <a:endParaRPr lang="en-US" sz="1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975782"/>
              </p:ext>
            </p:extLst>
          </p:nvPr>
        </p:nvGraphicFramePr>
        <p:xfrm>
          <a:off x="539551" y="837604"/>
          <a:ext cx="11303404" cy="5983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596"/>
                <a:gridCol w="1418702"/>
                <a:gridCol w="502457"/>
                <a:gridCol w="7756649"/>
              </a:tblGrid>
              <a:tr h="474007">
                <a:tc>
                  <a:txBody>
                    <a:bodyPr/>
                    <a:lstStyle/>
                    <a:p>
                      <a:pPr algn="ctr"/>
                      <a:r>
                        <a:rPr lang="en-ID" sz="1400" dirty="0" err="1" smtClean="0"/>
                        <a:t>Dimensi</a:t>
                      </a:r>
                      <a:endParaRPr lang="en-ID" sz="14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 dirty="0" err="1" smtClean="0"/>
                        <a:t>Atribut</a:t>
                      </a:r>
                      <a:endParaRPr lang="en-ID" sz="1400" dirty="0"/>
                    </a:p>
                  </a:txBody>
                  <a:tcPr marL="68580" marR="6858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D" sz="1400" b="1" dirty="0" err="1" smtClean="0">
                          <a:solidFill>
                            <a:schemeClr val="bg1"/>
                          </a:solidFill>
                        </a:rPr>
                        <a:t>Indikator</a:t>
                      </a:r>
                      <a:endParaRPr lang="en-ID" sz="1400" dirty="0"/>
                    </a:p>
                  </a:txBody>
                  <a:tcPr marL="68580" marR="6858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8828">
                <a:tc rowSpan="15">
                  <a:txBody>
                    <a:bodyPr/>
                    <a:lstStyle/>
                    <a:p>
                      <a:r>
                        <a:rPr lang="en-ID" sz="1400" dirty="0" err="1" smtClean="0"/>
                        <a:t>Sekolah</a:t>
                      </a:r>
                      <a:r>
                        <a:rPr lang="en-ID" sz="1400" baseline="0" dirty="0" smtClean="0"/>
                        <a:t> </a:t>
                      </a:r>
                      <a:r>
                        <a:rPr lang="en-ID" sz="1400" baseline="0" dirty="0" err="1" smtClean="0"/>
                        <a:t>Menengah</a:t>
                      </a:r>
                      <a:r>
                        <a:rPr lang="en-ID" sz="1400" baseline="0" dirty="0" smtClean="0"/>
                        <a:t> </a:t>
                      </a:r>
                      <a:r>
                        <a:rPr lang="en-ID" sz="1400" baseline="0" dirty="0" err="1" smtClean="0"/>
                        <a:t>Kejuruan</a:t>
                      </a:r>
                      <a:endParaRPr lang="en-ID" sz="1400" dirty="0"/>
                    </a:p>
                  </a:txBody>
                  <a:tcPr marL="68580" marR="6858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ID" sz="1400" dirty="0" err="1" smtClean="0"/>
                        <a:t>Satuan</a:t>
                      </a:r>
                      <a:r>
                        <a:rPr lang="en-ID" sz="1400" dirty="0" smtClean="0"/>
                        <a:t> </a:t>
                      </a:r>
                      <a:r>
                        <a:rPr lang="en-ID" sz="1400" dirty="0" err="1" smtClean="0"/>
                        <a:t>Pendidikan</a:t>
                      </a:r>
                      <a:endParaRPr lang="en-ID" sz="1400" dirty="0"/>
                    </a:p>
                  </a:txBody>
                  <a:tcPr marL="68580" marR="6858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D" sz="1400" dirty="0" smtClean="0"/>
                        <a:t>1</a:t>
                      </a:r>
                      <a:endParaRPr lang="en-ID" sz="1400" dirty="0"/>
                    </a:p>
                  </a:txBody>
                  <a:tcPr marL="68580" marR="6858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1400" dirty="0" err="1" smtClean="0"/>
                        <a:t>Persentase</a:t>
                      </a:r>
                      <a:r>
                        <a:rPr lang="en-ID" sz="1400" baseline="0" dirty="0" smtClean="0"/>
                        <a:t> SMK </a:t>
                      </a:r>
                      <a:r>
                        <a:rPr lang="en-ID" sz="1400" dirty="0" err="1" smtClean="0"/>
                        <a:t>Terakreditasi</a:t>
                      </a:r>
                      <a:r>
                        <a:rPr lang="en-ID" sz="1400" dirty="0" smtClean="0"/>
                        <a:t> minimal C</a:t>
                      </a:r>
                      <a:endParaRPr lang="en-ID" sz="1400" dirty="0"/>
                    </a:p>
                  </a:txBody>
                  <a:tcPr marL="68580" marR="6858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18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D" sz="1400" dirty="0" smtClean="0"/>
                        <a:t>2</a:t>
                      </a:r>
                      <a:endParaRPr lang="en-ID" sz="1400" dirty="0"/>
                    </a:p>
                  </a:txBody>
                  <a:tcPr marL="68580" marR="6858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1400" dirty="0" err="1" smtClean="0"/>
                        <a:t>Persentase</a:t>
                      </a:r>
                      <a:r>
                        <a:rPr lang="en-ID" sz="1400" dirty="0" smtClean="0"/>
                        <a:t> </a:t>
                      </a:r>
                      <a:r>
                        <a:rPr lang="en-ID" sz="1400" dirty="0" err="1" smtClean="0"/>
                        <a:t>Jumlah</a:t>
                      </a:r>
                      <a:r>
                        <a:rPr lang="en-ID" sz="1400" dirty="0" smtClean="0"/>
                        <a:t> </a:t>
                      </a:r>
                      <a:r>
                        <a:rPr lang="en-ID" sz="1400" dirty="0" err="1" smtClean="0"/>
                        <a:t>Rombongan</a:t>
                      </a:r>
                      <a:r>
                        <a:rPr lang="en-ID" sz="1400" dirty="0" smtClean="0"/>
                        <a:t> </a:t>
                      </a:r>
                      <a:r>
                        <a:rPr lang="en-ID" sz="1400" dirty="0" err="1" smtClean="0"/>
                        <a:t>Belajar</a:t>
                      </a:r>
                      <a:r>
                        <a:rPr lang="en-ID" sz="1400" dirty="0" smtClean="0"/>
                        <a:t> </a:t>
                      </a:r>
                      <a:r>
                        <a:rPr lang="en-ID" sz="1400" dirty="0" err="1" smtClean="0"/>
                        <a:t>sesuai</a:t>
                      </a:r>
                      <a:r>
                        <a:rPr lang="en-ID" sz="1400" dirty="0" smtClean="0"/>
                        <a:t> </a:t>
                      </a:r>
                      <a:r>
                        <a:rPr lang="en-ID" sz="1400" dirty="0" err="1" smtClean="0"/>
                        <a:t>Kebutuhan</a:t>
                      </a:r>
                      <a:endParaRPr lang="en-US" sz="1400" dirty="0"/>
                    </a:p>
                  </a:txBody>
                  <a:tcPr marL="68580" marR="6858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8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ID" sz="1400" dirty="0" err="1" smtClean="0"/>
                        <a:t>Perlengkapan</a:t>
                      </a:r>
                      <a:r>
                        <a:rPr lang="en-ID" sz="1400" dirty="0" smtClean="0"/>
                        <a:t> </a:t>
                      </a:r>
                      <a:r>
                        <a:rPr lang="en-ID" sz="1400" dirty="0" err="1" smtClean="0"/>
                        <a:t>Dasar</a:t>
                      </a:r>
                      <a:endParaRPr lang="en-ID" sz="1400" dirty="0" smtClean="0"/>
                    </a:p>
                  </a:txBody>
                  <a:tcPr marL="68580" marR="6858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D" sz="1400" dirty="0" smtClean="0"/>
                        <a:t>3</a:t>
                      </a:r>
                      <a:endParaRPr lang="en-ID" sz="1400" dirty="0"/>
                    </a:p>
                  </a:txBody>
                  <a:tcPr marL="68580" marR="6858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1400" dirty="0" err="1" smtClean="0"/>
                        <a:t>Persentase</a:t>
                      </a:r>
                      <a:r>
                        <a:rPr lang="en-ID" sz="1400" baseline="0" dirty="0" smtClean="0"/>
                        <a:t> </a:t>
                      </a:r>
                      <a:r>
                        <a:rPr lang="en-ID" sz="1400" dirty="0" err="1" smtClean="0"/>
                        <a:t>Buku</a:t>
                      </a:r>
                      <a:r>
                        <a:rPr lang="en-ID" sz="1400" dirty="0" smtClean="0"/>
                        <a:t> </a:t>
                      </a:r>
                      <a:r>
                        <a:rPr lang="en-ID" sz="1400" dirty="0" err="1" smtClean="0"/>
                        <a:t>Teks</a:t>
                      </a:r>
                      <a:endParaRPr lang="en-ID" sz="1400" dirty="0"/>
                    </a:p>
                  </a:txBody>
                  <a:tcPr marL="68580" marR="6858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8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D" sz="1400" dirty="0" smtClean="0"/>
                        <a:t>4</a:t>
                      </a:r>
                      <a:endParaRPr lang="en-ID" sz="1400" dirty="0"/>
                    </a:p>
                  </a:txBody>
                  <a:tcPr marL="68580" marR="6858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1400" dirty="0" err="1" smtClean="0"/>
                        <a:t>Persentase</a:t>
                      </a:r>
                      <a:r>
                        <a:rPr lang="en-ID" sz="1400" baseline="0" dirty="0" smtClean="0"/>
                        <a:t> </a:t>
                      </a:r>
                      <a:r>
                        <a:rPr lang="en-ID" sz="1400" dirty="0" err="1" smtClean="0"/>
                        <a:t>Perlengkapan</a:t>
                      </a:r>
                      <a:r>
                        <a:rPr lang="en-ID" sz="1400" dirty="0" smtClean="0"/>
                        <a:t> </a:t>
                      </a:r>
                      <a:r>
                        <a:rPr lang="en-ID" sz="1400" dirty="0" err="1" smtClean="0"/>
                        <a:t>Belajar</a:t>
                      </a:r>
                      <a:r>
                        <a:rPr lang="en-ID" sz="1400" dirty="0" smtClean="0"/>
                        <a:t> (</a:t>
                      </a:r>
                      <a:r>
                        <a:rPr lang="en-ID" sz="1400" dirty="0" err="1" smtClean="0"/>
                        <a:t>Buku</a:t>
                      </a:r>
                      <a:r>
                        <a:rPr lang="en-ID" sz="1400" dirty="0" smtClean="0"/>
                        <a:t> </a:t>
                      </a:r>
                      <a:r>
                        <a:rPr lang="en-ID" sz="1400" dirty="0" err="1" smtClean="0"/>
                        <a:t>Tulis</a:t>
                      </a:r>
                      <a:r>
                        <a:rPr lang="en-ID" sz="1400" baseline="0" dirty="0" smtClean="0"/>
                        <a:t> </a:t>
                      </a:r>
                      <a:r>
                        <a:rPr lang="en-ID" sz="1400" baseline="0" dirty="0" err="1" smtClean="0"/>
                        <a:t>dan</a:t>
                      </a:r>
                      <a:r>
                        <a:rPr lang="en-ID" sz="1400" baseline="0" dirty="0" smtClean="0"/>
                        <a:t> </a:t>
                      </a:r>
                      <a:r>
                        <a:rPr lang="en-ID" sz="1400" baseline="0" dirty="0" err="1" smtClean="0"/>
                        <a:t>Alat</a:t>
                      </a:r>
                      <a:r>
                        <a:rPr lang="en-ID" sz="1400" baseline="0" dirty="0" smtClean="0"/>
                        <a:t> </a:t>
                      </a:r>
                      <a:r>
                        <a:rPr lang="en-ID" sz="1400" baseline="0" dirty="0" err="1" smtClean="0"/>
                        <a:t>Tulis</a:t>
                      </a:r>
                      <a:r>
                        <a:rPr lang="en-ID" sz="1400" baseline="0" dirty="0" smtClean="0"/>
                        <a:t>)</a:t>
                      </a:r>
                      <a:endParaRPr lang="en-ID" sz="1400" dirty="0"/>
                    </a:p>
                  </a:txBody>
                  <a:tcPr marL="68580" marR="6858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8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1">
                  <a:txBody>
                    <a:bodyPr/>
                    <a:lstStyle/>
                    <a:p>
                      <a:r>
                        <a:rPr lang="en-ID" sz="1400" dirty="0" err="1" smtClean="0"/>
                        <a:t>Pendidik</a:t>
                      </a:r>
                      <a:r>
                        <a:rPr lang="en-ID" sz="1400" dirty="0" smtClean="0"/>
                        <a:t> </a:t>
                      </a:r>
                      <a:r>
                        <a:rPr lang="en-ID" sz="1400" dirty="0" err="1" smtClean="0"/>
                        <a:t>dan</a:t>
                      </a:r>
                      <a:r>
                        <a:rPr lang="en-ID" sz="1400" dirty="0" smtClean="0"/>
                        <a:t> Tenaga </a:t>
                      </a:r>
                      <a:r>
                        <a:rPr lang="en-ID" sz="1400" dirty="0" err="1" smtClean="0"/>
                        <a:t>Kependidikan</a:t>
                      </a:r>
                      <a:endParaRPr lang="en-ID" sz="1400" dirty="0"/>
                    </a:p>
                  </a:txBody>
                  <a:tcPr marL="68580" marR="6858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D" sz="1400" dirty="0" smtClean="0"/>
                        <a:t>5</a:t>
                      </a:r>
                      <a:endParaRPr lang="en-ID" sz="1400" dirty="0"/>
                    </a:p>
                  </a:txBody>
                  <a:tcPr marL="68580" marR="6858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1400" dirty="0" err="1" smtClean="0"/>
                        <a:t>Persentase</a:t>
                      </a:r>
                      <a:r>
                        <a:rPr lang="en-ID" sz="1400" dirty="0" smtClean="0"/>
                        <a:t> </a:t>
                      </a:r>
                      <a:r>
                        <a:rPr lang="en-ID" sz="1400" dirty="0" err="1" smtClean="0"/>
                        <a:t>Ketersediaan</a:t>
                      </a:r>
                      <a:r>
                        <a:rPr lang="en-ID" sz="1400" dirty="0" smtClean="0"/>
                        <a:t> Guru </a:t>
                      </a:r>
                      <a:r>
                        <a:rPr lang="en-ID" sz="1400" dirty="0" err="1" smtClean="0"/>
                        <a:t>sesuai</a:t>
                      </a:r>
                      <a:r>
                        <a:rPr lang="en-ID" sz="1400" dirty="0" smtClean="0"/>
                        <a:t> </a:t>
                      </a:r>
                      <a:r>
                        <a:rPr lang="en-ID" sz="1400" dirty="0" err="1" smtClean="0"/>
                        <a:t>Kebutuhan</a:t>
                      </a:r>
                      <a:r>
                        <a:rPr lang="en-ID" sz="1400" dirty="0" smtClean="0"/>
                        <a:t> Guru</a:t>
                      </a:r>
                      <a:endParaRPr lang="en-ID" sz="1400" dirty="0"/>
                    </a:p>
                  </a:txBody>
                  <a:tcPr marL="68580" marR="6858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8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D" sz="1400" dirty="0" smtClean="0"/>
                        <a:t>6</a:t>
                      </a:r>
                      <a:endParaRPr lang="en-ID" sz="1400" dirty="0"/>
                    </a:p>
                  </a:txBody>
                  <a:tcPr marL="68580" marR="6858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1400" dirty="0" err="1" smtClean="0"/>
                        <a:t>Persentase</a:t>
                      </a:r>
                      <a:r>
                        <a:rPr lang="en-ID" sz="1400" baseline="0" dirty="0" smtClean="0"/>
                        <a:t> </a:t>
                      </a:r>
                      <a:r>
                        <a:rPr lang="en-ID" sz="1400" dirty="0" smtClean="0"/>
                        <a:t>Guru </a:t>
                      </a:r>
                      <a:r>
                        <a:rPr lang="en-ID" sz="1400" dirty="0" err="1" smtClean="0"/>
                        <a:t>berkualifikasi</a:t>
                      </a:r>
                      <a:r>
                        <a:rPr lang="en-ID" sz="1400" dirty="0" smtClean="0"/>
                        <a:t> </a:t>
                      </a:r>
                      <a:r>
                        <a:rPr lang="en-ID" sz="1400" dirty="0" err="1" smtClean="0"/>
                        <a:t>akademik</a:t>
                      </a:r>
                      <a:r>
                        <a:rPr lang="en-ID" sz="1400" dirty="0" smtClean="0"/>
                        <a:t> D-IV/S1</a:t>
                      </a:r>
                      <a:endParaRPr lang="en-ID" sz="1400" dirty="0"/>
                    </a:p>
                  </a:txBody>
                  <a:tcPr marL="68580" marR="6858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8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D" sz="1400" dirty="0" smtClean="0"/>
                        <a:t>7</a:t>
                      </a:r>
                      <a:endParaRPr lang="en-ID" sz="1400" dirty="0"/>
                    </a:p>
                  </a:txBody>
                  <a:tcPr marL="68580" marR="6858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1400" dirty="0" err="1" smtClean="0"/>
                        <a:t>Persentase</a:t>
                      </a:r>
                      <a:r>
                        <a:rPr lang="en-ID" sz="1400" baseline="0" dirty="0" smtClean="0"/>
                        <a:t> </a:t>
                      </a:r>
                      <a:r>
                        <a:rPr lang="en-ID" sz="1400" dirty="0" smtClean="0"/>
                        <a:t>Guru </a:t>
                      </a:r>
                      <a:r>
                        <a:rPr lang="en-ID" sz="1400" dirty="0" err="1" smtClean="0"/>
                        <a:t>memiliki</a:t>
                      </a:r>
                      <a:r>
                        <a:rPr lang="en-ID" sz="1400" dirty="0" smtClean="0"/>
                        <a:t> </a:t>
                      </a:r>
                      <a:r>
                        <a:rPr lang="en-ID" sz="1400" dirty="0" err="1" smtClean="0"/>
                        <a:t>sertifikat</a:t>
                      </a:r>
                      <a:r>
                        <a:rPr lang="en-ID" sz="1400" baseline="0" dirty="0" smtClean="0"/>
                        <a:t> </a:t>
                      </a:r>
                      <a:r>
                        <a:rPr lang="en-ID" sz="1400" baseline="0" dirty="0" err="1" smtClean="0"/>
                        <a:t>pendidik</a:t>
                      </a:r>
                      <a:endParaRPr lang="en-ID" sz="1400" dirty="0"/>
                    </a:p>
                  </a:txBody>
                  <a:tcPr marL="68580" marR="6858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40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D" sz="1400" dirty="0" smtClean="0"/>
                        <a:t>8</a:t>
                      </a:r>
                      <a:endParaRPr lang="en-ID" sz="1400" dirty="0"/>
                    </a:p>
                  </a:txBody>
                  <a:tcPr marL="68580" marR="6858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1400" dirty="0" err="1" smtClean="0"/>
                        <a:t>Persentase</a:t>
                      </a:r>
                      <a:r>
                        <a:rPr lang="en-ID" sz="1400" dirty="0" smtClean="0"/>
                        <a:t> </a:t>
                      </a:r>
                      <a:r>
                        <a:rPr lang="en-ID" sz="1400" dirty="0" err="1" smtClean="0"/>
                        <a:t>Kebutuhan</a:t>
                      </a:r>
                      <a:r>
                        <a:rPr lang="en-ID" sz="1400" dirty="0" smtClean="0"/>
                        <a:t> </a:t>
                      </a:r>
                      <a:r>
                        <a:rPr lang="en-ID" sz="1400" dirty="0" err="1" smtClean="0"/>
                        <a:t>Kepala</a:t>
                      </a:r>
                      <a:r>
                        <a:rPr lang="en-ID" sz="1400" dirty="0" smtClean="0"/>
                        <a:t> </a:t>
                      </a:r>
                      <a:r>
                        <a:rPr lang="en-ID" sz="1400" dirty="0" err="1" smtClean="0"/>
                        <a:t>Sekolah</a:t>
                      </a:r>
                      <a:r>
                        <a:rPr lang="en-ID" sz="1400" dirty="0" smtClean="0"/>
                        <a:t> </a:t>
                      </a:r>
                      <a:r>
                        <a:rPr lang="en-ID" sz="1400" dirty="0" err="1" smtClean="0"/>
                        <a:t>sesuai</a:t>
                      </a:r>
                      <a:r>
                        <a:rPr lang="en-ID" sz="1400" dirty="0" smtClean="0"/>
                        <a:t> </a:t>
                      </a:r>
                      <a:r>
                        <a:rPr lang="en-ID" sz="1400" dirty="0" err="1" smtClean="0"/>
                        <a:t>Kebutuhan</a:t>
                      </a:r>
                      <a:r>
                        <a:rPr lang="en-ID" sz="1400" baseline="0" dirty="0" smtClean="0"/>
                        <a:t> </a:t>
                      </a:r>
                      <a:r>
                        <a:rPr lang="en-ID" sz="1400" baseline="0" dirty="0" err="1" smtClean="0"/>
                        <a:t>Kepala</a:t>
                      </a:r>
                      <a:r>
                        <a:rPr lang="en-ID" sz="1400" baseline="0" dirty="0" smtClean="0"/>
                        <a:t> </a:t>
                      </a:r>
                      <a:r>
                        <a:rPr lang="en-ID" sz="1400" baseline="0" dirty="0" err="1" smtClean="0"/>
                        <a:t>Sekolah</a:t>
                      </a:r>
                      <a:endParaRPr lang="en-ID" sz="1400" dirty="0"/>
                    </a:p>
                  </a:txBody>
                  <a:tcPr marL="68580" marR="6858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8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D" sz="1400" dirty="0" smtClean="0"/>
                        <a:t>9</a:t>
                      </a:r>
                      <a:endParaRPr lang="en-ID" sz="1400" dirty="0"/>
                    </a:p>
                  </a:txBody>
                  <a:tcPr marL="68580" marR="6858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1400" dirty="0" err="1" smtClean="0"/>
                        <a:t>Persentase</a:t>
                      </a:r>
                      <a:r>
                        <a:rPr lang="en-ID" sz="1400" baseline="0" dirty="0" smtClean="0"/>
                        <a:t> </a:t>
                      </a:r>
                      <a:r>
                        <a:rPr lang="en-ID" sz="1400" dirty="0" err="1" smtClean="0"/>
                        <a:t>Kepala</a:t>
                      </a:r>
                      <a:r>
                        <a:rPr lang="en-ID" sz="1400" dirty="0" smtClean="0"/>
                        <a:t> </a:t>
                      </a:r>
                      <a:r>
                        <a:rPr lang="en-ID" sz="1400" dirty="0" err="1" smtClean="0"/>
                        <a:t>Sekolah</a:t>
                      </a:r>
                      <a:r>
                        <a:rPr lang="en-ID" sz="1400" dirty="0" smtClean="0"/>
                        <a:t> </a:t>
                      </a:r>
                      <a:r>
                        <a:rPr lang="en-ID" sz="1400" dirty="0" err="1" smtClean="0"/>
                        <a:t>berkualifikasi</a:t>
                      </a:r>
                      <a:r>
                        <a:rPr lang="en-ID" sz="1400" dirty="0" smtClean="0"/>
                        <a:t> </a:t>
                      </a:r>
                      <a:r>
                        <a:rPr lang="en-ID" sz="1400" dirty="0" err="1" smtClean="0"/>
                        <a:t>akademik</a:t>
                      </a:r>
                      <a:r>
                        <a:rPr lang="en-ID" sz="1400" dirty="0" smtClean="0"/>
                        <a:t> D-IV/S1</a:t>
                      </a:r>
                      <a:endParaRPr lang="en-ID" sz="1400" dirty="0"/>
                    </a:p>
                  </a:txBody>
                  <a:tcPr marL="68580" marR="6858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8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D" sz="1400" dirty="0" smtClean="0"/>
                        <a:t>10</a:t>
                      </a:r>
                      <a:endParaRPr lang="en-US" sz="1400" dirty="0"/>
                    </a:p>
                  </a:txBody>
                  <a:tcPr marL="68580" marR="6858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1400" dirty="0" err="1" smtClean="0"/>
                        <a:t>Persentase</a:t>
                      </a:r>
                      <a:r>
                        <a:rPr lang="en-ID" sz="1400" baseline="0" dirty="0" smtClean="0"/>
                        <a:t> </a:t>
                      </a:r>
                      <a:r>
                        <a:rPr lang="en-ID" sz="1400" dirty="0" err="1" smtClean="0"/>
                        <a:t>Kepala</a:t>
                      </a:r>
                      <a:r>
                        <a:rPr lang="en-ID" sz="1400" dirty="0" smtClean="0"/>
                        <a:t> </a:t>
                      </a:r>
                      <a:r>
                        <a:rPr lang="en-ID" sz="1400" dirty="0" err="1" smtClean="0"/>
                        <a:t>Sekolah</a:t>
                      </a:r>
                      <a:r>
                        <a:rPr lang="en-ID" sz="1400" dirty="0" smtClean="0"/>
                        <a:t> </a:t>
                      </a:r>
                      <a:r>
                        <a:rPr lang="en-ID" sz="1400" dirty="0" err="1" smtClean="0"/>
                        <a:t>memiliki</a:t>
                      </a:r>
                      <a:r>
                        <a:rPr lang="en-ID" sz="1400" baseline="0" dirty="0" smtClean="0"/>
                        <a:t> </a:t>
                      </a:r>
                      <a:r>
                        <a:rPr lang="en-ID" sz="1400" baseline="0" dirty="0" err="1" smtClean="0"/>
                        <a:t>sertifikat</a:t>
                      </a:r>
                      <a:r>
                        <a:rPr lang="en-ID" sz="1400" baseline="0" dirty="0" smtClean="0"/>
                        <a:t> </a:t>
                      </a:r>
                      <a:r>
                        <a:rPr lang="en-ID" sz="1400" baseline="0" dirty="0" err="1" smtClean="0"/>
                        <a:t>pendidik</a:t>
                      </a:r>
                      <a:endParaRPr lang="en-ID" sz="1400" dirty="0"/>
                    </a:p>
                  </a:txBody>
                  <a:tcPr marL="68580" marR="6858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40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D" sz="1400" dirty="0" smtClean="0"/>
                        <a:t>11</a:t>
                      </a:r>
                      <a:endParaRPr lang="en-US" sz="1400" dirty="0"/>
                    </a:p>
                  </a:txBody>
                  <a:tcPr marL="68580" marR="6858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1400" dirty="0" err="1" smtClean="0"/>
                        <a:t>Persentase</a:t>
                      </a:r>
                      <a:r>
                        <a:rPr lang="en-ID" sz="1400" baseline="0" dirty="0" smtClean="0"/>
                        <a:t> </a:t>
                      </a:r>
                      <a:r>
                        <a:rPr lang="en-ID" sz="1400" dirty="0" err="1" smtClean="0"/>
                        <a:t>Kepala</a:t>
                      </a:r>
                      <a:r>
                        <a:rPr lang="en-ID" sz="1400" dirty="0" smtClean="0"/>
                        <a:t> </a:t>
                      </a:r>
                      <a:r>
                        <a:rPr lang="en-ID" sz="1400" dirty="0" err="1" smtClean="0"/>
                        <a:t>Sekolah</a:t>
                      </a:r>
                      <a:r>
                        <a:rPr lang="en-ID" sz="1400" dirty="0" smtClean="0"/>
                        <a:t> </a:t>
                      </a:r>
                      <a:r>
                        <a:rPr lang="en-ID" sz="1400" dirty="0" err="1" smtClean="0"/>
                        <a:t>memiliki</a:t>
                      </a:r>
                      <a:r>
                        <a:rPr lang="en-ID" sz="1400" dirty="0" smtClean="0"/>
                        <a:t> Surat </a:t>
                      </a:r>
                      <a:r>
                        <a:rPr lang="en-ID" sz="1400" dirty="0" err="1" smtClean="0"/>
                        <a:t>Tanda</a:t>
                      </a:r>
                      <a:r>
                        <a:rPr lang="en-ID" sz="1400" dirty="0" smtClean="0"/>
                        <a:t> </a:t>
                      </a:r>
                      <a:r>
                        <a:rPr lang="en-ID" sz="1400" dirty="0" err="1" smtClean="0"/>
                        <a:t>Tamat</a:t>
                      </a:r>
                      <a:r>
                        <a:rPr lang="en-ID" sz="1400" dirty="0" smtClean="0"/>
                        <a:t> </a:t>
                      </a:r>
                      <a:r>
                        <a:rPr lang="en-ID" sz="1400" dirty="0" err="1" smtClean="0"/>
                        <a:t>Diklat</a:t>
                      </a:r>
                      <a:r>
                        <a:rPr lang="en-ID" sz="1400" baseline="0" dirty="0" smtClean="0"/>
                        <a:t> </a:t>
                      </a:r>
                      <a:r>
                        <a:rPr lang="en-ID" sz="1400" baseline="0" dirty="0" err="1" smtClean="0"/>
                        <a:t>Calon</a:t>
                      </a:r>
                      <a:r>
                        <a:rPr lang="en-ID" sz="1400" baseline="0" dirty="0" smtClean="0"/>
                        <a:t> </a:t>
                      </a:r>
                      <a:r>
                        <a:rPr lang="en-ID" sz="1400" baseline="0" dirty="0" err="1" smtClean="0"/>
                        <a:t>Kepala</a:t>
                      </a:r>
                      <a:r>
                        <a:rPr lang="en-ID" sz="1400" baseline="0" dirty="0" smtClean="0"/>
                        <a:t> </a:t>
                      </a:r>
                      <a:r>
                        <a:rPr lang="en-ID" sz="1400" baseline="0" dirty="0" err="1" smtClean="0"/>
                        <a:t>Sekolah</a:t>
                      </a:r>
                      <a:endParaRPr lang="en-ID" sz="1400" dirty="0"/>
                    </a:p>
                  </a:txBody>
                  <a:tcPr marL="68580" marR="6858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40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D" sz="1400" dirty="0" smtClean="0"/>
                        <a:t>12</a:t>
                      </a:r>
                      <a:endParaRPr lang="en-US" sz="1400" dirty="0"/>
                    </a:p>
                  </a:txBody>
                  <a:tcPr marL="68580" marR="6858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ID" sz="1400" dirty="0" err="1" smtClean="0"/>
                        <a:t>Persentase</a:t>
                      </a:r>
                      <a:r>
                        <a:rPr lang="en-ID" sz="1400" dirty="0" smtClean="0"/>
                        <a:t> </a:t>
                      </a:r>
                      <a:r>
                        <a:rPr lang="en-ID" sz="1400" dirty="0" err="1" smtClean="0"/>
                        <a:t>Ketersediaan</a:t>
                      </a:r>
                      <a:r>
                        <a:rPr lang="en-ID" sz="1400" dirty="0" smtClean="0"/>
                        <a:t> Tenaga </a:t>
                      </a:r>
                      <a:r>
                        <a:rPr lang="en-ID" sz="1400" dirty="0" err="1" smtClean="0"/>
                        <a:t>Laboratorium</a:t>
                      </a:r>
                      <a:r>
                        <a:rPr lang="en-ID" sz="1400" dirty="0" smtClean="0"/>
                        <a:t>/</a:t>
                      </a:r>
                      <a:r>
                        <a:rPr lang="en-ID" sz="1400" dirty="0" err="1" smtClean="0"/>
                        <a:t>Bengkel</a:t>
                      </a:r>
                      <a:r>
                        <a:rPr lang="en-ID" sz="1400" dirty="0" smtClean="0"/>
                        <a:t>/Workshop </a:t>
                      </a:r>
                      <a:r>
                        <a:rPr lang="en-ID" sz="1400" dirty="0" err="1" smtClean="0"/>
                        <a:t>sesuai</a:t>
                      </a:r>
                      <a:r>
                        <a:rPr lang="en-ID" sz="1400" dirty="0" smtClean="0"/>
                        <a:t> </a:t>
                      </a:r>
                      <a:r>
                        <a:rPr lang="en-ID" sz="1400" dirty="0" err="1" smtClean="0"/>
                        <a:t>Kebutuhan</a:t>
                      </a:r>
                      <a:r>
                        <a:rPr lang="en-ID" sz="1400" dirty="0" smtClean="0"/>
                        <a:t> Tenaga </a:t>
                      </a:r>
                      <a:r>
                        <a:rPr lang="en-ID" sz="1400" dirty="0" err="1" smtClean="0"/>
                        <a:t>Laboratorium</a:t>
                      </a:r>
                      <a:r>
                        <a:rPr lang="en-ID" sz="1400" dirty="0" smtClean="0"/>
                        <a:t>/</a:t>
                      </a:r>
                      <a:r>
                        <a:rPr lang="en-ID" sz="1400" dirty="0" err="1" smtClean="0"/>
                        <a:t>Bengkel</a:t>
                      </a:r>
                      <a:r>
                        <a:rPr lang="en-ID" sz="1400" dirty="0" smtClean="0"/>
                        <a:t>/Workshop </a:t>
                      </a:r>
                    </a:p>
                  </a:txBody>
                  <a:tcPr marL="68580" marR="6858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40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D" sz="1400" dirty="0" smtClean="0"/>
                        <a:t>13</a:t>
                      </a:r>
                      <a:endParaRPr lang="en-US" sz="1400" dirty="0"/>
                    </a:p>
                  </a:txBody>
                  <a:tcPr marL="68580" marR="6858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ID" sz="1400" dirty="0" err="1" smtClean="0"/>
                        <a:t>Persentase</a:t>
                      </a:r>
                      <a:r>
                        <a:rPr lang="en-ID" sz="1400" baseline="0" dirty="0" smtClean="0"/>
                        <a:t> </a:t>
                      </a:r>
                      <a:r>
                        <a:rPr lang="en-ID" sz="1400" dirty="0" smtClean="0"/>
                        <a:t>Tenaga </a:t>
                      </a:r>
                      <a:r>
                        <a:rPr lang="en-ID" sz="1400" dirty="0" err="1" smtClean="0"/>
                        <a:t>Laboratorium</a:t>
                      </a:r>
                      <a:r>
                        <a:rPr lang="en-ID" sz="1400" dirty="0" smtClean="0"/>
                        <a:t>/</a:t>
                      </a:r>
                      <a:r>
                        <a:rPr lang="en-ID" sz="1400" dirty="0" err="1" smtClean="0"/>
                        <a:t>Bengkel</a:t>
                      </a:r>
                      <a:r>
                        <a:rPr lang="en-ID" sz="1400" dirty="0" smtClean="0"/>
                        <a:t>/Workshop </a:t>
                      </a:r>
                      <a:r>
                        <a:rPr lang="en-ID" sz="1400" dirty="0" err="1" smtClean="0"/>
                        <a:t>berkualifikasi</a:t>
                      </a:r>
                      <a:r>
                        <a:rPr lang="en-ID" sz="1400" dirty="0" smtClean="0"/>
                        <a:t> </a:t>
                      </a:r>
                      <a:r>
                        <a:rPr lang="en-ID" sz="1400" dirty="0" err="1" smtClean="0"/>
                        <a:t>akademik</a:t>
                      </a:r>
                      <a:r>
                        <a:rPr lang="en-ID" sz="1400" dirty="0" smtClean="0"/>
                        <a:t> SMA/SMK/</a:t>
                      </a:r>
                      <a:r>
                        <a:rPr lang="en-ID" sz="1400" dirty="0" err="1" smtClean="0"/>
                        <a:t>Sederajat</a:t>
                      </a:r>
                      <a:endParaRPr lang="en-ID" sz="1400" dirty="0" smtClean="0"/>
                    </a:p>
                  </a:txBody>
                  <a:tcPr marL="68580" marR="6858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40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D" sz="1400" dirty="0" smtClean="0"/>
                        <a:t>14</a:t>
                      </a:r>
                      <a:endParaRPr lang="en-US" sz="1400" dirty="0"/>
                    </a:p>
                  </a:txBody>
                  <a:tcPr marL="68580" marR="6858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ID" sz="1400" dirty="0" err="1" smtClean="0"/>
                        <a:t>Persentase</a:t>
                      </a:r>
                      <a:r>
                        <a:rPr lang="en-ID" sz="1400" dirty="0" smtClean="0"/>
                        <a:t> </a:t>
                      </a:r>
                      <a:r>
                        <a:rPr lang="en-ID" sz="1400" dirty="0" err="1" smtClean="0"/>
                        <a:t>Ketersediaan</a:t>
                      </a:r>
                      <a:r>
                        <a:rPr lang="en-ID" sz="1400" dirty="0" smtClean="0"/>
                        <a:t> Tenaga </a:t>
                      </a:r>
                      <a:r>
                        <a:rPr lang="en-ID" sz="1400" dirty="0" err="1" smtClean="0"/>
                        <a:t>Penunjang</a:t>
                      </a:r>
                      <a:r>
                        <a:rPr lang="en-ID" sz="1400" dirty="0" smtClean="0"/>
                        <a:t> </a:t>
                      </a:r>
                      <a:r>
                        <a:rPr lang="en-ID" sz="1400" dirty="0" err="1" smtClean="0"/>
                        <a:t>sesuai</a:t>
                      </a:r>
                      <a:r>
                        <a:rPr lang="en-ID" sz="1400" dirty="0" smtClean="0"/>
                        <a:t> </a:t>
                      </a:r>
                      <a:r>
                        <a:rPr lang="en-ID" sz="1400" dirty="0" err="1" smtClean="0"/>
                        <a:t>Kebutuhan</a:t>
                      </a:r>
                      <a:r>
                        <a:rPr lang="en-ID" sz="1400" dirty="0" smtClean="0"/>
                        <a:t> Tenaga </a:t>
                      </a:r>
                      <a:r>
                        <a:rPr lang="en-ID" sz="1400" dirty="0" err="1" smtClean="0"/>
                        <a:t>Penunjang</a:t>
                      </a:r>
                      <a:endParaRPr lang="en-ID" sz="1400" dirty="0" smtClean="0"/>
                    </a:p>
                  </a:txBody>
                  <a:tcPr marL="68580" marR="6858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8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D" sz="1400" dirty="0" smtClean="0"/>
                        <a:t>15</a:t>
                      </a:r>
                      <a:endParaRPr lang="en-US" sz="1400" dirty="0"/>
                    </a:p>
                  </a:txBody>
                  <a:tcPr marL="68580" marR="6858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ID" sz="1400" dirty="0" err="1" smtClean="0"/>
                        <a:t>Persentase</a:t>
                      </a:r>
                      <a:r>
                        <a:rPr lang="en-ID" sz="1400" baseline="0" dirty="0" smtClean="0"/>
                        <a:t> </a:t>
                      </a:r>
                      <a:r>
                        <a:rPr lang="en-ID" sz="1400" dirty="0" smtClean="0"/>
                        <a:t>Tenaga </a:t>
                      </a:r>
                      <a:r>
                        <a:rPr lang="en-ID" sz="1400" dirty="0" err="1" smtClean="0"/>
                        <a:t>Penunjang</a:t>
                      </a:r>
                      <a:r>
                        <a:rPr lang="en-ID" sz="1400" dirty="0" smtClean="0"/>
                        <a:t> </a:t>
                      </a:r>
                      <a:r>
                        <a:rPr lang="en-ID" sz="1400" dirty="0" err="1" smtClean="0"/>
                        <a:t>berkualifikasi</a:t>
                      </a:r>
                      <a:r>
                        <a:rPr lang="en-ID" sz="1400" dirty="0" smtClean="0"/>
                        <a:t> </a:t>
                      </a:r>
                      <a:r>
                        <a:rPr lang="en-ID" sz="1400" dirty="0" err="1" smtClean="0"/>
                        <a:t>akademik</a:t>
                      </a:r>
                      <a:r>
                        <a:rPr lang="en-ID" sz="1400" dirty="0" smtClean="0"/>
                        <a:t> SMA/</a:t>
                      </a:r>
                      <a:r>
                        <a:rPr lang="en-ID" sz="1400" dirty="0" err="1" smtClean="0"/>
                        <a:t>Sederajat</a:t>
                      </a:r>
                      <a:endParaRPr lang="en-ID" sz="1400" dirty="0" smtClean="0"/>
                    </a:p>
                  </a:txBody>
                  <a:tcPr marL="68580" marR="6858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374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17"/>
          <p:cNvSpPr/>
          <p:nvPr/>
        </p:nvSpPr>
        <p:spPr>
          <a:xfrm flipH="1">
            <a:off x="7299695" y="0"/>
            <a:ext cx="4892303" cy="3767627"/>
          </a:xfrm>
          <a:custGeom>
            <a:avLst/>
            <a:gdLst>
              <a:gd name="connsiteX0" fmla="*/ 0 w 4835623"/>
              <a:gd name="connsiteY0" fmla="*/ 0 h 1419124"/>
              <a:gd name="connsiteX1" fmla="*/ 4760550 w 4835623"/>
              <a:gd name="connsiteY1" fmla="*/ 0 h 1419124"/>
              <a:gd name="connsiteX2" fmla="*/ 4771075 w 4835623"/>
              <a:gd name="connsiteY2" fmla="*/ 29208 h 1419124"/>
              <a:gd name="connsiteX3" fmla="*/ 4535314 w 4835623"/>
              <a:gd name="connsiteY3" fmla="*/ 1072931 h 1419124"/>
              <a:gd name="connsiteX4" fmla="*/ 1272163 w 4835623"/>
              <a:gd name="connsiteY4" fmla="*/ 1162577 h 1419124"/>
              <a:gd name="connsiteX5" fmla="*/ 106663 w 4835623"/>
              <a:gd name="connsiteY5" fmla="*/ 1374526 h 1419124"/>
              <a:gd name="connsiteX6" fmla="*/ 0 w 4835623"/>
              <a:gd name="connsiteY6" fmla="*/ 1419124 h 1419124"/>
              <a:gd name="connsiteX0-1" fmla="*/ 0 w 4835623"/>
              <a:gd name="connsiteY0-2" fmla="*/ 0 h 3362224"/>
              <a:gd name="connsiteX1-3" fmla="*/ 4760550 w 4835623"/>
              <a:gd name="connsiteY1-4" fmla="*/ 0 h 3362224"/>
              <a:gd name="connsiteX2-5" fmla="*/ 4771075 w 4835623"/>
              <a:gd name="connsiteY2-6" fmla="*/ 29208 h 3362224"/>
              <a:gd name="connsiteX3-7" fmla="*/ 4535314 w 4835623"/>
              <a:gd name="connsiteY3-8" fmla="*/ 1072931 h 3362224"/>
              <a:gd name="connsiteX4-9" fmla="*/ 1272163 w 4835623"/>
              <a:gd name="connsiteY4-10" fmla="*/ 1162577 h 3362224"/>
              <a:gd name="connsiteX5-11" fmla="*/ 106663 w 4835623"/>
              <a:gd name="connsiteY5-12" fmla="*/ 1374526 h 3362224"/>
              <a:gd name="connsiteX6-13" fmla="*/ 57150 w 4835623"/>
              <a:gd name="connsiteY6-14" fmla="*/ 3362224 h 3362224"/>
              <a:gd name="connsiteX7" fmla="*/ 0 w 4835623"/>
              <a:gd name="connsiteY7" fmla="*/ 0 h 3362224"/>
              <a:gd name="connsiteX0-15" fmla="*/ 0 w 4835623"/>
              <a:gd name="connsiteY0-16" fmla="*/ 0 h 1374526"/>
              <a:gd name="connsiteX1-17" fmla="*/ 4760550 w 4835623"/>
              <a:gd name="connsiteY1-18" fmla="*/ 0 h 1374526"/>
              <a:gd name="connsiteX2-19" fmla="*/ 4771075 w 4835623"/>
              <a:gd name="connsiteY2-20" fmla="*/ 29208 h 1374526"/>
              <a:gd name="connsiteX3-21" fmla="*/ 4535314 w 4835623"/>
              <a:gd name="connsiteY3-22" fmla="*/ 1072931 h 1374526"/>
              <a:gd name="connsiteX4-23" fmla="*/ 1272163 w 4835623"/>
              <a:gd name="connsiteY4-24" fmla="*/ 1162577 h 1374526"/>
              <a:gd name="connsiteX5-25" fmla="*/ 106663 w 4835623"/>
              <a:gd name="connsiteY5-26" fmla="*/ 1374526 h 1374526"/>
              <a:gd name="connsiteX6-27" fmla="*/ 0 w 4835623"/>
              <a:gd name="connsiteY6-28" fmla="*/ 0 h 1374526"/>
              <a:gd name="connsiteX0-29" fmla="*/ 7637 w 4843260"/>
              <a:gd name="connsiteY0-30" fmla="*/ 0 h 4060576"/>
              <a:gd name="connsiteX1-31" fmla="*/ 4768187 w 4843260"/>
              <a:gd name="connsiteY1-32" fmla="*/ 0 h 4060576"/>
              <a:gd name="connsiteX2-33" fmla="*/ 4778712 w 4843260"/>
              <a:gd name="connsiteY2-34" fmla="*/ 29208 h 4060576"/>
              <a:gd name="connsiteX3-35" fmla="*/ 4542951 w 4843260"/>
              <a:gd name="connsiteY3-36" fmla="*/ 1072931 h 4060576"/>
              <a:gd name="connsiteX4-37" fmla="*/ 1279800 w 4843260"/>
              <a:gd name="connsiteY4-38" fmla="*/ 1162577 h 4060576"/>
              <a:gd name="connsiteX5-39" fmla="*/ 0 w 4843260"/>
              <a:gd name="connsiteY5-40" fmla="*/ 4060576 h 4060576"/>
              <a:gd name="connsiteX6-41" fmla="*/ 7637 w 4843260"/>
              <a:gd name="connsiteY6-42" fmla="*/ 0 h 4060576"/>
              <a:gd name="connsiteX0-43" fmla="*/ 7637 w 4917582"/>
              <a:gd name="connsiteY0-44" fmla="*/ 0 h 4060576"/>
              <a:gd name="connsiteX1-45" fmla="*/ 4768187 w 4917582"/>
              <a:gd name="connsiteY1-46" fmla="*/ 0 h 4060576"/>
              <a:gd name="connsiteX2-47" fmla="*/ 4778712 w 4917582"/>
              <a:gd name="connsiteY2-48" fmla="*/ 29208 h 4060576"/>
              <a:gd name="connsiteX3-49" fmla="*/ 4542951 w 4917582"/>
              <a:gd name="connsiteY3-50" fmla="*/ 1072931 h 4060576"/>
              <a:gd name="connsiteX4-51" fmla="*/ 1375050 w 4917582"/>
              <a:gd name="connsiteY4-52" fmla="*/ 3258077 h 4060576"/>
              <a:gd name="connsiteX5-53" fmla="*/ 0 w 4917582"/>
              <a:gd name="connsiteY5-54" fmla="*/ 4060576 h 4060576"/>
              <a:gd name="connsiteX6-55" fmla="*/ 7637 w 4917582"/>
              <a:gd name="connsiteY6-56" fmla="*/ 0 h 4060576"/>
              <a:gd name="connsiteX0-57" fmla="*/ 7637 w 4768187"/>
              <a:gd name="connsiteY0-58" fmla="*/ 0 h 4060576"/>
              <a:gd name="connsiteX1-59" fmla="*/ 4768187 w 4768187"/>
              <a:gd name="connsiteY1-60" fmla="*/ 0 h 4060576"/>
              <a:gd name="connsiteX2-61" fmla="*/ 4542951 w 4768187"/>
              <a:gd name="connsiteY2-62" fmla="*/ 1072931 h 4060576"/>
              <a:gd name="connsiteX3-63" fmla="*/ 1375050 w 4768187"/>
              <a:gd name="connsiteY3-64" fmla="*/ 3258077 h 4060576"/>
              <a:gd name="connsiteX4-65" fmla="*/ 0 w 4768187"/>
              <a:gd name="connsiteY4-66" fmla="*/ 4060576 h 4060576"/>
              <a:gd name="connsiteX5-67" fmla="*/ 7637 w 4768187"/>
              <a:gd name="connsiteY5-68" fmla="*/ 0 h 4060576"/>
              <a:gd name="connsiteX0-69" fmla="*/ 7637 w 4864661"/>
              <a:gd name="connsiteY0-70" fmla="*/ 0 h 4060576"/>
              <a:gd name="connsiteX1-71" fmla="*/ 4768187 w 4864661"/>
              <a:gd name="connsiteY1-72" fmla="*/ 0 h 4060576"/>
              <a:gd name="connsiteX2-73" fmla="*/ 4542951 w 4864661"/>
              <a:gd name="connsiteY2-74" fmla="*/ 1072931 h 4060576"/>
              <a:gd name="connsiteX3-75" fmla="*/ 1375050 w 4864661"/>
              <a:gd name="connsiteY3-76" fmla="*/ 3258077 h 4060576"/>
              <a:gd name="connsiteX4-77" fmla="*/ 0 w 4864661"/>
              <a:gd name="connsiteY4-78" fmla="*/ 4060576 h 4060576"/>
              <a:gd name="connsiteX5-79" fmla="*/ 7637 w 4864661"/>
              <a:gd name="connsiteY5-80" fmla="*/ 0 h 4060576"/>
              <a:gd name="connsiteX0-81" fmla="*/ 7637 w 5179535"/>
              <a:gd name="connsiteY0-82" fmla="*/ 0 h 4060576"/>
              <a:gd name="connsiteX1-83" fmla="*/ 4768187 w 5179535"/>
              <a:gd name="connsiteY1-84" fmla="*/ 0 h 4060576"/>
              <a:gd name="connsiteX2-85" fmla="*/ 4542951 w 5179535"/>
              <a:gd name="connsiteY2-86" fmla="*/ 1072931 h 4060576"/>
              <a:gd name="connsiteX3-87" fmla="*/ 1375050 w 5179535"/>
              <a:gd name="connsiteY3-88" fmla="*/ 3258077 h 4060576"/>
              <a:gd name="connsiteX4-89" fmla="*/ 0 w 5179535"/>
              <a:gd name="connsiteY4-90" fmla="*/ 4060576 h 4060576"/>
              <a:gd name="connsiteX5-91" fmla="*/ 7637 w 5179535"/>
              <a:gd name="connsiteY5-92" fmla="*/ 0 h 4060576"/>
              <a:gd name="connsiteX0-93" fmla="*/ 7637 w 5186023"/>
              <a:gd name="connsiteY0-94" fmla="*/ 0 h 4060576"/>
              <a:gd name="connsiteX1-95" fmla="*/ 4768187 w 5186023"/>
              <a:gd name="connsiteY1-96" fmla="*/ 0 h 4060576"/>
              <a:gd name="connsiteX2-97" fmla="*/ 4562001 w 5186023"/>
              <a:gd name="connsiteY2-98" fmla="*/ 2177831 h 4060576"/>
              <a:gd name="connsiteX3-99" fmla="*/ 1375050 w 5186023"/>
              <a:gd name="connsiteY3-100" fmla="*/ 3258077 h 4060576"/>
              <a:gd name="connsiteX4-101" fmla="*/ 0 w 5186023"/>
              <a:gd name="connsiteY4-102" fmla="*/ 4060576 h 4060576"/>
              <a:gd name="connsiteX5-103" fmla="*/ 7637 w 5186023"/>
              <a:gd name="connsiteY5-104" fmla="*/ 0 h 4060576"/>
              <a:gd name="connsiteX0-105" fmla="*/ 7637 w 5187797"/>
              <a:gd name="connsiteY0-106" fmla="*/ 0 h 4060576"/>
              <a:gd name="connsiteX1-107" fmla="*/ 4768187 w 5187797"/>
              <a:gd name="connsiteY1-108" fmla="*/ 0 h 4060576"/>
              <a:gd name="connsiteX2-109" fmla="*/ 4562001 w 5187797"/>
              <a:gd name="connsiteY2-110" fmla="*/ 2177831 h 4060576"/>
              <a:gd name="connsiteX3-111" fmla="*/ 1317900 w 5187797"/>
              <a:gd name="connsiteY3-112" fmla="*/ 2762777 h 4060576"/>
              <a:gd name="connsiteX4-113" fmla="*/ 0 w 5187797"/>
              <a:gd name="connsiteY4-114" fmla="*/ 4060576 h 4060576"/>
              <a:gd name="connsiteX5-115" fmla="*/ 7637 w 5187797"/>
              <a:gd name="connsiteY5-116" fmla="*/ 0 h 4060576"/>
              <a:gd name="connsiteX0-117" fmla="*/ 7637 w 5124181"/>
              <a:gd name="connsiteY0-118" fmla="*/ 0 h 4060576"/>
              <a:gd name="connsiteX1-119" fmla="*/ 4768187 w 5124181"/>
              <a:gd name="connsiteY1-120" fmla="*/ 0 h 4060576"/>
              <a:gd name="connsiteX2-121" fmla="*/ 4352451 w 5124181"/>
              <a:gd name="connsiteY2-122" fmla="*/ 2654081 h 4060576"/>
              <a:gd name="connsiteX3-123" fmla="*/ 1317900 w 5124181"/>
              <a:gd name="connsiteY3-124" fmla="*/ 2762777 h 4060576"/>
              <a:gd name="connsiteX4-125" fmla="*/ 0 w 5124181"/>
              <a:gd name="connsiteY4-126" fmla="*/ 4060576 h 4060576"/>
              <a:gd name="connsiteX5-127" fmla="*/ 7637 w 5124181"/>
              <a:gd name="connsiteY5-128" fmla="*/ 0 h 4060576"/>
              <a:gd name="connsiteX0-129" fmla="*/ 7637 w 5181274"/>
              <a:gd name="connsiteY0-130" fmla="*/ 0 h 4060576"/>
              <a:gd name="connsiteX1-131" fmla="*/ 4768187 w 5181274"/>
              <a:gd name="connsiteY1-132" fmla="*/ 0 h 4060576"/>
              <a:gd name="connsiteX2-133" fmla="*/ 4542951 w 5181274"/>
              <a:gd name="connsiteY2-134" fmla="*/ 2463581 h 4060576"/>
              <a:gd name="connsiteX3-135" fmla="*/ 1317900 w 5181274"/>
              <a:gd name="connsiteY3-136" fmla="*/ 2762777 h 4060576"/>
              <a:gd name="connsiteX4-137" fmla="*/ 0 w 5181274"/>
              <a:gd name="connsiteY4-138" fmla="*/ 4060576 h 4060576"/>
              <a:gd name="connsiteX5-139" fmla="*/ 7637 w 5181274"/>
              <a:gd name="connsiteY5-140" fmla="*/ 0 h 4060576"/>
              <a:gd name="connsiteX0-141" fmla="*/ 7637 w 5139924"/>
              <a:gd name="connsiteY0-142" fmla="*/ 0 h 4060576"/>
              <a:gd name="connsiteX1-143" fmla="*/ 4768187 w 5139924"/>
              <a:gd name="connsiteY1-144" fmla="*/ 0 h 4060576"/>
              <a:gd name="connsiteX2-145" fmla="*/ 4542951 w 5139924"/>
              <a:gd name="connsiteY2-146" fmla="*/ 2463581 h 4060576"/>
              <a:gd name="connsiteX3-147" fmla="*/ 1317900 w 5139924"/>
              <a:gd name="connsiteY3-148" fmla="*/ 2762777 h 4060576"/>
              <a:gd name="connsiteX4-149" fmla="*/ 0 w 5139924"/>
              <a:gd name="connsiteY4-150" fmla="*/ 4060576 h 4060576"/>
              <a:gd name="connsiteX5-151" fmla="*/ 7637 w 5139924"/>
              <a:gd name="connsiteY5-152" fmla="*/ 0 h 4060576"/>
              <a:gd name="connsiteX0-153" fmla="*/ 7637 w 5139924"/>
              <a:gd name="connsiteY0-154" fmla="*/ 0 h 4060576"/>
              <a:gd name="connsiteX1-155" fmla="*/ 4768187 w 5139924"/>
              <a:gd name="connsiteY1-156" fmla="*/ 0 h 4060576"/>
              <a:gd name="connsiteX2-157" fmla="*/ 4542951 w 5139924"/>
              <a:gd name="connsiteY2-158" fmla="*/ 2463581 h 4060576"/>
              <a:gd name="connsiteX3-159" fmla="*/ 1317900 w 5139924"/>
              <a:gd name="connsiteY3-160" fmla="*/ 2762777 h 4060576"/>
              <a:gd name="connsiteX4-161" fmla="*/ 0 w 5139924"/>
              <a:gd name="connsiteY4-162" fmla="*/ 4060576 h 4060576"/>
              <a:gd name="connsiteX5-163" fmla="*/ 7637 w 5139924"/>
              <a:gd name="connsiteY5-164" fmla="*/ 0 h 4060576"/>
              <a:gd name="connsiteX0-165" fmla="*/ 7637 w 5139924"/>
              <a:gd name="connsiteY0-166" fmla="*/ 0 h 4060576"/>
              <a:gd name="connsiteX1-167" fmla="*/ 4768187 w 5139924"/>
              <a:gd name="connsiteY1-168" fmla="*/ 0 h 4060576"/>
              <a:gd name="connsiteX2-169" fmla="*/ 4542951 w 5139924"/>
              <a:gd name="connsiteY2-170" fmla="*/ 2463581 h 4060576"/>
              <a:gd name="connsiteX3-171" fmla="*/ 1317900 w 5139924"/>
              <a:gd name="connsiteY3-172" fmla="*/ 2762777 h 4060576"/>
              <a:gd name="connsiteX4-173" fmla="*/ 0 w 5139924"/>
              <a:gd name="connsiteY4-174" fmla="*/ 4060576 h 4060576"/>
              <a:gd name="connsiteX5-175" fmla="*/ 7637 w 5139924"/>
              <a:gd name="connsiteY5-176" fmla="*/ 0 h 4060576"/>
              <a:gd name="connsiteX0-177" fmla="*/ 7637 w 5131854"/>
              <a:gd name="connsiteY0-178" fmla="*/ 0 h 4060576"/>
              <a:gd name="connsiteX1-179" fmla="*/ 4768187 w 5131854"/>
              <a:gd name="connsiteY1-180" fmla="*/ 0 h 4060576"/>
              <a:gd name="connsiteX2-181" fmla="*/ 4542951 w 5131854"/>
              <a:gd name="connsiteY2-182" fmla="*/ 2463581 h 4060576"/>
              <a:gd name="connsiteX3-183" fmla="*/ 1489350 w 5131854"/>
              <a:gd name="connsiteY3-184" fmla="*/ 3067577 h 4060576"/>
              <a:gd name="connsiteX4-185" fmla="*/ 0 w 5131854"/>
              <a:gd name="connsiteY4-186" fmla="*/ 4060576 h 4060576"/>
              <a:gd name="connsiteX5-187" fmla="*/ 7637 w 5131854"/>
              <a:gd name="connsiteY5-188" fmla="*/ 0 h 40605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5131854" h="4060576">
                <a:moveTo>
                  <a:pt x="7637" y="0"/>
                </a:moveTo>
                <a:lnTo>
                  <a:pt x="4768187" y="0"/>
                </a:lnTo>
                <a:cubicBezTo>
                  <a:pt x="5428823" y="464572"/>
                  <a:pt x="5089424" y="1952318"/>
                  <a:pt x="4542951" y="2463581"/>
                </a:cubicBezTo>
                <a:cubicBezTo>
                  <a:pt x="3996478" y="2974844"/>
                  <a:pt x="2241630" y="2788000"/>
                  <a:pt x="1489350" y="3067577"/>
                </a:cubicBezTo>
                <a:cubicBezTo>
                  <a:pt x="933538" y="3274139"/>
                  <a:pt x="273231" y="3963954"/>
                  <a:pt x="0" y="4060576"/>
                </a:cubicBezTo>
                <a:cubicBezTo>
                  <a:pt x="2546" y="2707051"/>
                  <a:pt x="5091" y="1353525"/>
                  <a:pt x="7637" y="0"/>
                </a:cubicBezTo>
                <a:close/>
              </a:path>
            </a:pathLst>
          </a:custGeom>
          <a:solidFill>
            <a:srgbClr val="F9E8B0">
              <a:alpha val="72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6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 rot="10800000">
            <a:off x="-489858" y="2348856"/>
            <a:ext cx="5368142" cy="5056915"/>
            <a:chOff x="5555939" y="-680955"/>
            <a:chExt cx="7282997" cy="7028746"/>
          </a:xfrm>
          <a:solidFill>
            <a:srgbClr val="F6C065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6" name="Freeform: Shape 5"/>
            <p:cNvSpPr/>
            <p:nvPr userDrawn="1"/>
          </p:nvSpPr>
          <p:spPr>
            <a:xfrm>
              <a:off x="5565460" y="-39757"/>
              <a:ext cx="6626087" cy="6387548"/>
            </a:xfrm>
            <a:custGeom>
              <a:avLst/>
              <a:gdLst>
                <a:gd name="connsiteX0" fmla="*/ 0 w 6626087"/>
                <a:gd name="connsiteY0" fmla="*/ 26505 h 6387548"/>
                <a:gd name="connsiteX1" fmla="*/ 1232453 w 6626087"/>
                <a:gd name="connsiteY1" fmla="*/ 1577009 h 6387548"/>
                <a:gd name="connsiteX2" fmla="*/ 1457740 w 6626087"/>
                <a:gd name="connsiteY2" fmla="*/ 3591340 h 6387548"/>
                <a:gd name="connsiteX3" fmla="*/ 3578087 w 6626087"/>
                <a:gd name="connsiteY3" fmla="*/ 4784035 h 6387548"/>
                <a:gd name="connsiteX4" fmla="*/ 5883966 w 6626087"/>
                <a:gd name="connsiteY4" fmla="*/ 5287618 h 6387548"/>
                <a:gd name="connsiteX5" fmla="*/ 6626087 w 6626087"/>
                <a:gd name="connsiteY5" fmla="*/ 6387548 h 6387548"/>
                <a:gd name="connsiteX6" fmla="*/ 6626087 w 6626087"/>
                <a:gd name="connsiteY6" fmla="*/ 0 h 6387548"/>
                <a:gd name="connsiteX7" fmla="*/ 0 w 6626087"/>
                <a:gd name="connsiteY7" fmla="*/ 26505 h 6387548"/>
                <a:gd name="connsiteX0-1" fmla="*/ 240927 w 6867014"/>
                <a:gd name="connsiteY0-2" fmla="*/ 26505 h 6387548"/>
                <a:gd name="connsiteX1-3" fmla="*/ 1473380 w 6867014"/>
                <a:gd name="connsiteY1-4" fmla="*/ 1577009 h 6387548"/>
                <a:gd name="connsiteX2-5" fmla="*/ 1698667 w 6867014"/>
                <a:gd name="connsiteY2-6" fmla="*/ 3591340 h 6387548"/>
                <a:gd name="connsiteX3-7" fmla="*/ 3819014 w 6867014"/>
                <a:gd name="connsiteY3-8" fmla="*/ 4784035 h 6387548"/>
                <a:gd name="connsiteX4-9" fmla="*/ 6124893 w 6867014"/>
                <a:gd name="connsiteY4-10" fmla="*/ 5287618 h 6387548"/>
                <a:gd name="connsiteX5-11" fmla="*/ 6867014 w 6867014"/>
                <a:gd name="connsiteY5-12" fmla="*/ 6387548 h 6387548"/>
                <a:gd name="connsiteX6-13" fmla="*/ 6867014 w 6867014"/>
                <a:gd name="connsiteY6-14" fmla="*/ 0 h 6387548"/>
                <a:gd name="connsiteX7-15" fmla="*/ 240927 w 6867014"/>
                <a:gd name="connsiteY7-16" fmla="*/ 26505 h 6387548"/>
                <a:gd name="connsiteX0-17" fmla="*/ 0 w 6626087"/>
                <a:gd name="connsiteY0-18" fmla="*/ 26505 h 6387548"/>
                <a:gd name="connsiteX1-19" fmla="*/ 1232453 w 6626087"/>
                <a:gd name="connsiteY1-20" fmla="*/ 1577009 h 6387548"/>
                <a:gd name="connsiteX2-21" fmla="*/ 1457740 w 6626087"/>
                <a:gd name="connsiteY2-22" fmla="*/ 3591340 h 6387548"/>
                <a:gd name="connsiteX3-23" fmla="*/ 3578087 w 6626087"/>
                <a:gd name="connsiteY3-24" fmla="*/ 4784035 h 6387548"/>
                <a:gd name="connsiteX4-25" fmla="*/ 5883966 w 6626087"/>
                <a:gd name="connsiteY4-26" fmla="*/ 5287618 h 6387548"/>
                <a:gd name="connsiteX5-27" fmla="*/ 6626087 w 6626087"/>
                <a:gd name="connsiteY5-28" fmla="*/ 6387548 h 6387548"/>
                <a:gd name="connsiteX6-29" fmla="*/ 6626087 w 6626087"/>
                <a:gd name="connsiteY6-30" fmla="*/ 0 h 6387548"/>
                <a:gd name="connsiteX7-31" fmla="*/ 0 w 6626087"/>
                <a:gd name="connsiteY7-32" fmla="*/ 26505 h 6387548"/>
                <a:gd name="connsiteX0-33" fmla="*/ 0 w 6626087"/>
                <a:gd name="connsiteY0-34" fmla="*/ 26505 h 6387548"/>
                <a:gd name="connsiteX1-35" fmla="*/ 1232453 w 6626087"/>
                <a:gd name="connsiteY1-36" fmla="*/ 1577009 h 6387548"/>
                <a:gd name="connsiteX2-37" fmla="*/ 1457740 w 6626087"/>
                <a:gd name="connsiteY2-38" fmla="*/ 3591340 h 6387548"/>
                <a:gd name="connsiteX3-39" fmla="*/ 3578087 w 6626087"/>
                <a:gd name="connsiteY3-40" fmla="*/ 4784035 h 6387548"/>
                <a:gd name="connsiteX4-41" fmla="*/ 5883966 w 6626087"/>
                <a:gd name="connsiteY4-42" fmla="*/ 5287618 h 6387548"/>
                <a:gd name="connsiteX5-43" fmla="*/ 6626087 w 6626087"/>
                <a:gd name="connsiteY5-44" fmla="*/ 6387548 h 6387548"/>
                <a:gd name="connsiteX6-45" fmla="*/ 6626087 w 6626087"/>
                <a:gd name="connsiteY6-46" fmla="*/ 0 h 6387548"/>
                <a:gd name="connsiteX7-47" fmla="*/ 0 w 6626087"/>
                <a:gd name="connsiteY7-48" fmla="*/ 26505 h 6387548"/>
                <a:gd name="connsiteX0-49" fmla="*/ 0 w 6626087"/>
                <a:gd name="connsiteY0-50" fmla="*/ 26505 h 6387548"/>
                <a:gd name="connsiteX1-51" fmla="*/ 1232453 w 6626087"/>
                <a:gd name="connsiteY1-52" fmla="*/ 1577009 h 6387548"/>
                <a:gd name="connsiteX2-53" fmla="*/ 1457740 w 6626087"/>
                <a:gd name="connsiteY2-54" fmla="*/ 3591340 h 6387548"/>
                <a:gd name="connsiteX3-55" fmla="*/ 3578087 w 6626087"/>
                <a:gd name="connsiteY3-56" fmla="*/ 4784035 h 6387548"/>
                <a:gd name="connsiteX4-57" fmla="*/ 5883966 w 6626087"/>
                <a:gd name="connsiteY4-58" fmla="*/ 5287618 h 6387548"/>
                <a:gd name="connsiteX5-59" fmla="*/ 6626087 w 6626087"/>
                <a:gd name="connsiteY5-60" fmla="*/ 6387548 h 6387548"/>
                <a:gd name="connsiteX6-61" fmla="*/ 6626087 w 6626087"/>
                <a:gd name="connsiteY6-62" fmla="*/ 0 h 6387548"/>
                <a:gd name="connsiteX7-63" fmla="*/ 0 w 6626087"/>
                <a:gd name="connsiteY7-64" fmla="*/ 26505 h 6387548"/>
                <a:gd name="connsiteX0-65" fmla="*/ 0 w 6626087"/>
                <a:gd name="connsiteY0-66" fmla="*/ 26505 h 6387548"/>
                <a:gd name="connsiteX1-67" fmla="*/ 1232453 w 6626087"/>
                <a:gd name="connsiteY1-68" fmla="*/ 1577009 h 6387548"/>
                <a:gd name="connsiteX2-69" fmla="*/ 1457740 w 6626087"/>
                <a:gd name="connsiteY2-70" fmla="*/ 3591340 h 6387548"/>
                <a:gd name="connsiteX3-71" fmla="*/ 3578087 w 6626087"/>
                <a:gd name="connsiteY3-72" fmla="*/ 4784035 h 6387548"/>
                <a:gd name="connsiteX4-73" fmla="*/ 5883966 w 6626087"/>
                <a:gd name="connsiteY4-74" fmla="*/ 5287618 h 6387548"/>
                <a:gd name="connsiteX5-75" fmla="*/ 6626087 w 6626087"/>
                <a:gd name="connsiteY5-76" fmla="*/ 6387548 h 6387548"/>
                <a:gd name="connsiteX6-77" fmla="*/ 6626087 w 6626087"/>
                <a:gd name="connsiteY6-78" fmla="*/ 0 h 6387548"/>
                <a:gd name="connsiteX7-79" fmla="*/ 0 w 6626087"/>
                <a:gd name="connsiteY7-80" fmla="*/ 26505 h 6387548"/>
                <a:gd name="connsiteX0-81" fmla="*/ 0 w 6626087"/>
                <a:gd name="connsiteY0-82" fmla="*/ 26505 h 6387548"/>
                <a:gd name="connsiteX1-83" fmla="*/ 1232453 w 6626087"/>
                <a:gd name="connsiteY1-84" fmla="*/ 1577009 h 6387548"/>
                <a:gd name="connsiteX2-85" fmla="*/ 1457740 w 6626087"/>
                <a:gd name="connsiteY2-86" fmla="*/ 3591340 h 6387548"/>
                <a:gd name="connsiteX3-87" fmla="*/ 3299791 w 6626087"/>
                <a:gd name="connsiteY3-88" fmla="*/ 5049078 h 6387548"/>
                <a:gd name="connsiteX4-89" fmla="*/ 5883966 w 6626087"/>
                <a:gd name="connsiteY4-90" fmla="*/ 5287618 h 6387548"/>
                <a:gd name="connsiteX5-91" fmla="*/ 6626087 w 6626087"/>
                <a:gd name="connsiteY5-92" fmla="*/ 6387548 h 6387548"/>
                <a:gd name="connsiteX6-93" fmla="*/ 6626087 w 6626087"/>
                <a:gd name="connsiteY6-94" fmla="*/ 0 h 6387548"/>
                <a:gd name="connsiteX7-95" fmla="*/ 0 w 6626087"/>
                <a:gd name="connsiteY7-96" fmla="*/ 26505 h 6387548"/>
                <a:gd name="connsiteX0-97" fmla="*/ 0 w 6626087"/>
                <a:gd name="connsiteY0-98" fmla="*/ 26505 h 6387548"/>
                <a:gd name="connsiteX1-99" fmla="*/ 1232453 w 6626087"/>
                <a:gd name="connsiteY1-100" fmla="*/ 1577009 h 6387548"/>
                <a:gd name="connsiteX2-101" fmla="*/ 1457740 w 6626087"/>
                <a:gd name="connsiteY2-102" fmla="*/ 3591340 h 6387548"/>
                <a:gd name="connsiteX3-103" fmla="*/ 3299791 w 6626087"/>
                <a:gd name="connsiteY3-104" fmla="*/ 5049078 h 6387548"/>
                <a:gd name="connsiteX4-105" fmla="*/ 5883966 w 6626087"/>
                <a:gd name="connsiteY4-106" fmla="*/ 5287618 h 6387548"/>
                <a:gd name="connsiteX5-107" fmla="*/ 6626087 w 6626087"/>
                <a:gd name="connsiteY5-108" fmla="*/ 6387548 h 6387548"/>
                <a:gd name="connsiteX6-109" fmla="*/ 6626087 w 6626087"/>
                <a:gd name="connsiteY6-110" fmla="*/ 0 h 6387548"/>
                <a:gd name="connsiteX7-111" fmla="*/ 0 w 6626087"/>
                <a:gd name="connsiteY7-112" fmla="*/ 26505 h 6387548"/>
                <a:gd name="connsiteX0-113" fmla="*/ 0 w 6626087"/>
                <a:gd name="connsiteY0-114" fmla="*/ 26505 h 6387548"/>
                <a:gd name="connsiteX1-115" fmla="*/ 1232453 w 6626087"/>
                <a:gd name="connsiteY1-116" fmla="*/ 1577009 h 6387548"/>
                <a:gd name="connsiteX2-117" fmla="*/ 1364975 w 6626087"/>
                <a:gd name="connsiteY2-118" fmla="*/ 3684105 h 6387548"/>
                <a:gd name="connsiteX3-119" fmla="*/ 3299791 w 6626087"/>
                <a:gd name="connsiteY3-120" fmla="*/ 5049078 h 6387548"/>
                <a:gd name="connsiteX4-121" fmla="*/ 5883966 w 6626087"/>
                <a:gd name="connsiteY4-122" fmla="*/ 5287618 h 6387548"/>
                <a:gd name="connsiteX5-123" fmla="*/ 6626087 w 6626087"/>
                <a:gd name="connsiteY5-124" fmla="*/ 6387548 h 6387548"/>
                <a:gd name="connsiteX6-125" fmla="*/ 6626087 w 6626087"/>
                <a:gd name="connsiteY6-126" fmla="*/ 0 h 6387548"/>
                <a:gd name="connsiteX7-127" fmla="*/ 0 w 6626087"/>
                <a:gd name="connsiteY7-128" fmla="*/ 26505 h 6387548"/>
                <a:gd name="connsiteX0-129" fmla="*/ 0 w 6626087"/>
                <a:gd name="connsiteY0-130" fmla="*/ 26505 h 6387548"/>
                <a:gd name="connsiteX1-131" fmla="*/ 1232453 w 6626087"/>
                <a:gd name="connsiteY1-132" fmla="*/ 1577009 h 6387548"/>
                <a:gd name="connsiteX2-133" fmla="*/ 1364975 w 6626087"/>
                <a:gd name="connsiteY2-134" fmla="*/ 3684105 h 6387548"/>
                <a:gd name="connsiteX3-135" fmla="*/ 3299791 w 6626087"/>
                <a:gd name="connsiteY3-136" fmla="*/ 5049078 h 6387548"/>
                <a:gd name="connsiteX4-137" fmla="*/ 5883966 w 6626087"/>
                <a:gd name="connsiteY4-138" fmla="*/ 5287618 h 6387548"/>
                <a:gd name="connsiteX5-139" fmla="*/ 6626087 w 6626087"/>
                <a:gd name="connsiteY5-140" fmla="*/ 6387548 h 6387548"/>
                <a:gd name="connsiteX6-141" fmla="*/ 6626087 w 6626087"/>
                <a:gd name="connsiteY6-142" fmla="*/ 0 h 6387548"/>
                <a:gd name="connsiteX7-143" fmla="*/ 0 w 6626087"/>
                <a:gd name="connsiteY7-144" fmla="*/ 26505 h 6387548"/>
                <a:gd name="connsiteX0-145" fmla="*/ 0 w 6626087"/>
                <a:gd name="connsiteY0-146" fmla="*/ 26505 h 6387548"/>
                <a:gd name="connsiteX1-147" fmla="*/ 1232453 w 6626087"/>
                <a:gd name="connsiteY1-148" fmla="*/ 1577009 h 6387548"/>
                <a:gd name="connsiteX2-149" fmla="*/ 1364975 w 6626087"/>
                <a:gd name="connsiteY2-150" fmla="*/ 3684105 h 6387548"/>
                <a:gd name="connsiteX3-151" fmla="*/ 3776869 w 6626087"/>
                <a:gd name="connsiteY3-152" fmla="*/ 4147930 h 6387548"/>
                <a:gd name="connsiteX4-153" fmla="*/ 5883966 w 6626087"/>
                <a:gd name="connsiteY4-154" fmla="*/ 5287618 h 6387548"/>
                <a:gd name="connsiteX5-155" fmla="*/ 6626087 w 6626087"/>
                <a:gd name="connsiteY5-156" fmla="*/ 6387548 h 6387548"/>
                <a:gd name="connsiteX6-157" fmla="*/ 6626087 w 6626087"/>
                <a:gd name="connsiteY6-158" fmla="*/ 0 h 6387548"/>
                <a:gd name="connsiteX7-159" fmla="*/ 0 w 6626087"/>
                <a:gd name="connsiteY7-160" fmla="*/ 26505 h 6387548"/>
                <a:gd name="connsiteX0-161" fmla="*/ 0 w 6626087"/>
                <a:gd name="connsiteY0-162" fmla="*/ 26505 h 6387548"/>
                <a:gd name="connsiteX1-163" fmla="*/ 1232453 w 6626087"/>
                <a:gd name="connsiteY1-164" fmla="*/ 1577009 h 6387548"/>
                <a:gd name="connsiteX2-165" fmla="*/ 1391479 w 6626087"/>
                <a:gd name="connsiteY2-166" fmla="*/ 3869636 h 6387548"/>
                <a:gd name="connsiteX3-167" fmla="*/ 3776869 w 6626087"/>
                <a:gd name="connsiteY3-168" fmla="*/ 4147930 h 6387548"/>
                <a:gd name="connsiteX4-169" fmla="*/ 5883966 w 6626087"/>
                <a:gd name="connsiteY4-170" fmla="*/ 5287618 h 6387548"/>
                <a:gd name="connsiteX5-171" fmla="*/ 6626087 w 6626087"/>
                <a:gd name="connsiteY5-172" fmla="*/ 6387548 h 6387548"/>
                <a:gd name="connsiteX6-173" fmla="*/ 6626087 w 6626087"/>
                <a:gd name="connsiteY6-174" fmla="*/ 0 h 6387548"/>
                <a:gd name="connsiteX7-175" fmla="*/ 0 w 6626087"/>
                <a:gd name="connsiteY7-176" fmla="*/ 26505 h 6387548"/>
                <a:gd name="connsiteX0-177" fmla="*/ 0 w 6626087"/>
                <a:gd name="connsiteY0-178" fmla="*/ 26505 h 6387548"/>
                <a:gd name="connsiteX1-179" fmla="*/ 1232453 w 6626087"/>
                <a:gd name="connsiteY1-180" fmla="*/ 1577009 h 6387548"/>
                <a:gd name="connsiteX2-181" fmla="*/ 1391479 w 6626087"/>
                <a:gd name="connsiteY2-182" fmla="*/ 3869636 h 6387548"/>
                <a:gd name="connsiteX3-183" fmla="*/ 3776869 w 6626087"/>
                <a:gd name="connsiteY3-184" fmla="*/ 4147930 h 6387548"/>
                <a:gd name="connsiteX4-185" fmla="*/ 4585253 w 6626087"/>
                <a:gd name="connsiteY4-186" fmla="*/ 6029739 h 6387548"/>
                <a:gd name="connsiteX5-187" fmla="*/ 6626087 w 6626087"/>
                <a:gd name="connsiteY5-188" fmla="*/ 6387548 h 6387548"/>
                <a:gd name="connsiteX6-189" fmla="*/ 6626087 w 6626087"/>
                <a:gd name="connsiteY6-190" fmla="*/ 0 h 6387548"/>
                <a:gd name="connsiteX7-191" fmla="*/ 0 w 6626087"/>
                <a:gd name="connsiteY7-192" fmla="*/ 26505 h 6387548"/>
                <a:gd name="connsiteX0-193" fmla="*/ 0 w 6626087"/>
                <a:gd name="connsiteY0-194" fmla="*/ 26505 h 6387548"/>
                <a:gd name="connsiteX1-195" fmla="*/ 1232453 w 6626087"/>
                <a:gd name="connsiteY1-196" fmla="*/ 1577009 h 6387548"/>
                <a:gd name="connsiteX2-197" fmla="*/ 1391479 w 6626087"/>
                <a:gd name="connsiteY2-198" fmla="*/ 3869636 h 6387548"/>
                <a:gd name="connsiteX3-199" fmla="*/ 2994990 w 6626087"/>
                <a:gd name="connsiteY3-200" fmla="*/ 4638261 h 6387548"/>
                <a:gd name="connsiteX4-201" fmla="*/ 4585253 w 6626087"/>
                <a:gd name="connsiteY4-202" fmla="*/ 6029739 h 6387548"/>
                <a:gd name="connsiteX5-203" fmla="*/ 6626087 w 6626087"/>
                <a:gd name="connsiteY5-204" fmla="*/ 6387548 h 6387548"/>
                <a:gd name="connsiteX6-205" fmla="*/ 6626087 w 6626087"/>
                <a:gd name="connsiteY6-206" fmla="*/ 0 h 6387548"/>
                <a:gd name="connsiteX7-207" fmla="*/ 0 w 6626087"/>
                <a:gd name="connsiteY7-208" fmla="*/ 26505 h 6387548"/>
                <a:gd name="connsiteX0-209" fmla="*/ 0 w 6626087"/>
                <a:gd name="connsiteY0-210" fmla="*/ 26505 h 6387548"/>
                <a:gd name="connsiteX1-211" fmla="*/ 1152940 w 6626087"/>
                <a:gd name="connsiteY1-212" fmla="*/ 1603513 h 6387548"/>
                <a:gd name="connsiteX2-213" fmla="*/ 1391479 w 6626087"/>
                <a:gd name="connsiteY2-214" fmla="*/ 3869636 h 6387548"/>
                <a:gd name="connsiteX3-215" fmla="*/ 2994990 w 6626087"/>
                <a:gd name="connsiteY3-216" fmla="*/ 4638261 h 6387548"/>
                <a:gd name="connsiteX4-217" fmla="*/ 4585253 w 6626087"/>
                <a:gd name="connsiteY4-218" fmla="*/ 6029739 h 6387548"/>
                <a:gd name="connsiteX5-219" fmla="*/ 6626087 w 6626087"/>
                <a:gd name="connsiteY5-220" fmla="*/ 6387548 h 6387548"/>
                <a:gd name="connsiteX6-221" fmla="*/ 6626087 w 6626087"/>
                <a:gd name="connsiteY6-222" fmla="*/ 0 h 6387548"/>
                <a:gd name="connsiteX7-223" fmla="*/ 0 w 6626087"/>
                <a:gd name="connsiteY7-224" fmla="*/ 26505 h 638754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6626087" h="6387548">
                  <a:moveTo>
                    <a:pt x="0" y="26505"/>
                  </a:moveTo>
                  <a:cubicBezTo>
                    <a:pt x="161235" y="912192"/>
                    <a:pt x="921027" y="962991"/>
                    <a:pt x="1152940" y="1603513"/>
                  </a:cubicBezTo>
                  <a:cubicBezTo>
                    <a:pt x="1384853" y="2244035"/>
                    <a:pt x="1084471" y="3363845"/>
                    <a:pt x="1391479" y="3869636"/>
                  </a:cubicBezTo>
                  <a:cubicBezTo>
                    <a:pt x="1698487" y="4375427"/>
                    <a:pt x="2462694" y="4278244"/>
                    <a:pt x="2994990" y="4638261"/>
                  </a:cubicBezTo>
                  <a:cubicBezTo>
                    <a:pt x="3527286" y="4998278"/>
                    <a:pt x="3980070" y="5738191"/>
                    <a:pt x="4585253" y="6029739"/>
                  </a:cubicBezTo>
                  <a:cubicBezTo>
                    <a:pt x="5190436" y="6321287"/>
                    <a:pt x="6378713" y="6020905"/>
                    <a:pt x="6626087" y="6387548"/>
                  </a:cubicBezTo>
                  <a:lnTo>
                    <a:pt x="6626087" y="0"/>
                  </a:lnTo>
                  <a:lnTo>
                    <a:pt x="0" y="26505"/>
                  </a:lnTo>
                  <a:close/>
                </a:path>
              </a:pathLst>
            </a:custGeom>
            <a:solidFill>
              <a:srgbClr val="1F7398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69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/>
            <p:cNvSpPr/>
            <p:nvPr userDrawn="1"/>
          </p:nvSpPr>
          <p:spPr>
            <a:xfrm>
              <a:off x="8804702" y="3029312"/>
              <a:ext cx="3377277" cy="3296605"/>
            </a:xfrm>
            <a:custGeom>
              <a:avLst/>
              <a:gdLst>
                <a:gd name="connsiteX0" fmla="*/ 2937714 w 3377277"/>
                <a:gd name="connsiteY0" fmla="*/ 530 h 3296605"/>
                <a:gd name="connsiteX1" fmla="*/ 3314494 w 3377277"/>
                <a:gd name="connsiteY1" fmla="*/ 78600 h 3296605"/>
                <a:gd name="connsiteX2" fmla="*/ 3377277 w 3377277"/>
                <a:gd name="connsiteY2" fmla="*/ 101515 h 3296605"/>
                <a:gd name="connsiteX3" fmla="*/ 3377277 w 3377277"/>
                <a:gd name="connsiteY3" fmla="*/ 3296605 h 3296605"/>
                <a:gd name="connsiteX4" fmla="*/ 1336443 w 3377277"/>
                <a:gd name="connsiteY4" fmla="*/ 2938796 h 3296605"/>
                <a:gd name="connsiteX5" fmla="*/ 134117 w 3377277"/>
                <a:gd name="connsiteY5" fmla="*/ 1875620 h 3296605"/>
                <a:gd name="connsiteX6" fmla="*/ 0 w 3377277"/>
                <a:gd name="connsiteY6" fmla="*/ 1751649 h 3296605"/>
                <a:gd name="connsiteX7" fmla="*/ 233297 w 3377277"/>
                <a:gd name="connsiteY7" fmla="*/ 1651758 h 3296605"/>
                <a:gd name="connsiteX8" fmla="*/ 1465055 w 3377277"/>
                <a:gd name="connsiteY8" fmla="*/ 1151768 h 3296605"/>
                <a:gd name="connsiteX9" fmla="*/ 2824097 w 3377277"/>
                <a:gd name="connsiteY9" fmla="*/ 5017 h 3296605"/>
                <a:gd name="connsiteX10" fmla="*/ 2937714 w 3377277"/>
                <a:gd name="connsiteY10" fmla="*/ 530 h 329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77277" h="3296605">
                  <a:moveTo>
                    <a:pt x="2937714" y="530"/>
                  </a:moveTo>
                  <a:cubicBezTo>
                    <a:pt x="3054712" y="4760"/>
                    <a:pt x="3181469" y="34053"/>
                    <a:pt x="3314494" y="78600"/>
                  </a:cubicBezTo>
                  <a:lnTo>
                    <a:pt x="3377277" y="101515"/>
                  </a:lnTo>
                  <a:lnTo>
                    <a:pt x="3377277" y="3296605"/>
                  </a:lnTo>
                  <a:cubicBezTo>
                    <a:pt x="3129903" y="2929962"/>
                    <a:pt x="1941626" y="3230344"/>
                    <a:pt x="1336443" y="2938796"/>
                  </a:cubicBezTo>
                  <a:cubicBezTo>
                    <a:pt x="882556" y="2720135"/>
                    <a:pt x="514393" y="2249269"/>
                    <a:pt x="134117" y="1875620"/>
                  </a:cubicBezTo>
                  <a:lnTo>
                    <a:pt x="0" y="1751649"/>
                  </a:lnTo>
                  <a:lnTo>
                    <a:pt x="233297" y="1651758"/>
                  </a:lnTo>
                  <a:cubicBezTo>
                    <a:pt x="659019" y="1484575"/>
                    <a:pt x="1123324" y="1362786"/>
                    <a:pt x="1465055" y="1151768"/>
                  </a:cubicBezTo>
                  <a:cubicBezTo>
                    <a:pt x="2011824" y="814138"/>
                    <a:pt x="2236864" y="77378"/>
                    <a:pt x="2824097" y="5017"/>
                  </a:cubicBezTo>
                  <a:cubicBezTo>
                    <a:pt x="2860799" y="494"/>
                    <a:pt x="2898714" y="-880"/>
                    <a:pt x="2937714" y="530"/>
                  </a:cubicBezTo>
                  <a:close/>
                </a:path>
              </a:pathLst>
            </a:custGeom>
            <a:solidFill>
              <a:srgbClr val="F9E8B0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69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Partial Circle 8"/>
            <p:cNvSpPr/>
            <p:nvPr userDrawn="1"/>
          </p:nvSpPr>
          <p:spPr>
            <a:xfrm rot="16200000">
              <a:off x="11545063" y="-680955"/>
              <a:ext cx="1293873" cy="1293873"/>
            </a:xfrm>
            <a:prstGeom prst="pie">
              <a:avLst>
                <a:gd name="adj1" fmla="val 10695546"/>
                <a:gd name="adj2" fmla="val 16200000"/>
              </a:avLst>
            </a:prstGeom>
            <a:solidFill>
              <a:srgbClr val="F9E8B0">
                <a:alpha val="8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673" tIns="45837" rIns="91673" bIns="45837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69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9"/>
            <p:cNvSpPr/>
            <p:nvPr userDrawn="1"/>
          </p:nvSpPr>
          <p:spPr>
            <a:xfrm>
              <a:off x="5555939" y="-24096"/>
              <a:ext cx="3749786" cy="3593924"/>
            </a:xfrm>
            <a:custGeom>
              <a:avLst/>
              <a:gdLst>
                <a:gd name="connsiteX0" fmla="*/ 3270640 w 3749786"/>
                <a:gd name="connsiteY0" fmla="*/ 0 h 3593924"/>
                <a:gd name="connsiteX1" fmla="*/ 3370778 w 3749786"/>
                <a:gd name="connsiteY1" fmla="*/ 133913 h 3593924"/>
                <a:gd name="connsiteX2" fmla="*/ 3749786 w 3749786"/>
                <a:gd name="connsiteY2" fmla="*/ 1374701 h 3593924"/>
                <a:gd name="connsiteX3" fmla="*/ 1530563 w 3749786"/>
                <a:gd name="connsiteY3" fmla="*/ 3593924 h 3593924"/>
                <a:gd name="connsiteX4" fmla="*/ 1303660 w 3749786"/>
                <a:gd name="connsiteY4" fmla="*/ 3582466 h 3593924"/>
                <a:gd name="connsiteX5" fmla="*/ 1289683 w 3749786"/>
                <a:gd name="connsiteY5" fmla="*/ 3580333 h 3593924"/>
                <a:gd name="connsiteX6" fmla="*/ 1275335 w 3749786"/>
                <a:gd name="connsiteY6" fmla="*/ 3514154 h 3593924"/>
                <a:gd name="connsiteX7" fmla="*/ 1152940 w 3749786"/>
                <a:gd name="connsiteY7" fmla="*/ 1590091 h 3593924"/>
                <a:gd name="connsiteX8" fmla="*/ 0 w 3749786"/>
                <a:gd name="connsiteY8" fmla="*/ 13083 h 3593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49786" h="3593924">
                  <a:moveTo>
                    <a:pt x="3270640" y="0"/>
                  </a:moveTo>
                  <a:lnTo>
                    <a:pt x="3370778" y="133913"/>
                  </a:lnTo>
                  <a:cubicBezTo>
                    <a:pt x="3610064" y="488103"/>
                    <a:pt x="3749786" y="915085"/>
                    <a:pt x="3749786" y="1374701"/>
                  </a:cubicBezTo>
                  <a:cubicBezTo>
                    <a:pt x="3749786" y="2600344"/>
                    <a:pt x="2756206" y="3593924"/>
                    <a:pt x="1530563" y="3593924"/>
                  </a:cubicBezTo>
                  <a:cubicBezTo>
                    <a:pt x="1453960" y="3593924"/>
                    <a:pt x="1378264" y="3590043"/>
                    <a:pt x="1303660" y="3582466"/>
                  </a:cubicBezTo>
                  <a:lnTo>
                    <a:pt x="1289683" y="3580333"/>
                  </a:lnTo>
                  <a:lnTo>
                    <a:pt x="1275335" y="3514154"/>
                  </a:lnTo>
                  <a:cubicBezTo>
                    <a:pt x="1178401" y="2947344"/>
                    <a:pt x="1341369" y="2110515"/>
                    <a:pt x="1152940" y="1590091"/>
                  </a:cubicBezTo>
                  <a:cubicBezTo>
                    <a:pt x="921027" y="949569"/>
                    <a:pt x="161235" y="898770"/>
                    <a:pt x="0" y="13083"/>
                  </a:cubicBezTo>
                  <a:close/>
                </a:path>
              </a:pathLst>
            </a:custGeom>
            <a:solidFill>
              <a:srgbClr val="F9E8B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69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134258" y="3474634"/>
            <a:ext cx="5099686" cy="972003"/>
            <a:chOff x="2490743" y="2424846"/>
            <a:chExt cx="5099686" cy="972003"/>
          </a:xfrm>
        </p:grpSpPr>
        <p:sp>
          <p:nvSpPr>
            <p:cNvPr id="13" name="TextBox 12"/>
            <p:cNvSpPr txBox="1"/>
            <p:nvPr/>
          </p:nvSpPr>
          <p:spPr>
            <a:xfrm>
              <a:off x="2490743" y="2424846"/>
              <a:ext cx="5034577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3309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163A5C"/>
                  </a:solidFill>
                  <a:effectLst/>
                  <a:uLnTx/>
                  <a:uFillTx/>
                  <a:latin typeface="Poppins" panose="00000500000000000000" pitchFamily="2" charset="0"/>
                  <a:ea typeface="Cambria" panose="02040503050406030204" pitchFamily="18" charset="0"/>
                  <a:cs typeface="Poppins" panose="00000500000000000000" pitchFamily="2" charset="0"/>
                </a:rPr>
                <a:t>TERIMA KASIH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55852" y="2473519"/>
              <a:ext cx="5034577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3309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Poppins" panose="00000500000000000000" pitchFamily="2" charset="0"/>
                  <a:ea typeface="Cambria" panose="02040503050406030204" pitchFamily="18" charset="0"/>
                  <a:cs typeface="Poppins" panose="00000500000000000000" pitchFamily="2" charset="0"/>
                </a:rPr>
                <a:t>TERIMA KASIH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836384" y="6221501"/>
            <a:ext cx="7760530" cy="479594"/>
            <a:chOff x="348722" y="2804883"/>
            <a:chExt cx="7760530" cy="479594"/>
          </a:xfrm>
        </p:grpSpPr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  <a14:imgEffect>
                        <a14:colorTemperature colorTemp="11200"/>
                      </a14:imgEffect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722" y="2873605"/>
              <a:ext cx="190593" cy="18987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5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5507" y="2869178"/>
              <a:ext cx="144000" cy="18803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 userDrawn="1"/>
          </p:nvSpPr>
          <p:spPr>
            <a:xfrm>
              <a:off x="2378247" y="2804883"/>
              <a:ext cx="1800747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726440">
                <a:defRPr/>
              </a:pPr>
              <a:r>
                <a:rPr lang="en-AU" sz="1050" b="1" dirty="0" err="1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Ditjen</a:t>
              </a:r>
              <a:r>
                <a:rPr lang="en-AU" sz="1050" b="1" dirty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Bina </a:t>
              </a:r>
              <a:r>
                <a:rPr lang="en-AU" sz="1050" b="1" dirty="0" smtClean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Pembangunan  </a:t>
              </a:r>
              <a:r>
                <a:rPr lang="en-AU" sz="1050" b="1" dirty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Daerah</a:t>
              </a: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494627" y="2808759"/>
              <a:ext cx="173270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726440">
                <a:defRPr/>
              </a:pPr>
              <a:r>
                <a:rPr kumimoji="0" lang="en-AU" sz="105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" panose="00000500000000000000" pitchFamily="2" charset="0"/>
                  <a:cs typeface="Arial" panose="020B0604020202020204" pitchFamily="34" charset="0"/>
                </a:rPr>
                <a:t>Ditjen</a:t>
              </a:r>
              <a:r>
                <a:rPr kumimoji="0" lang="en-AU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kumimoji="0" lang="en-AU" sz="105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" panose="00000500000000000000" pitchFamily="2" charset="0"/>
                  <a:cs typeface="Arial" panose="020B0604020202020204" pitchFamily="34" charset="0"/>
                </a:rPr>
                <a:t>Bina</a:t>
              </a:r>
              <a:r>
                <a:rPr kumimoji="0" lang="en-AU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l" defTabSz="7264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AU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" panose="00000500000000000000" pitchFamily="2" charset="0"/>
                  <a:cs typeface="Arial" panose="020B0604020202020204" pitchFamily="34" charset="0"/>
                </a:rPr>
                <a:t>Pembangunan</a:t>
              </a:r>
              <a:r>
                <a:rPr kumimoji="0" lang="en-AU" sz="1050" b="1" i="0" u="none" strike="noStrike" kern="120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kumimoji="0" lang="en-AU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" panose="00000500000000000000" pitchFamily="2" charset="0"/>
                  <a:cs typeface="Arial" panose="020B0604020202020204" pitchFamily="34" charset="0"/>
                </a:rPr>
                <a:t>Daerah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6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1171" y="2886572"/>
              <a:ext cx="158566" cy="19480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8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186" y="2905016"/>
              <a:ext cx="204958" cy="157919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 userDrawn="1"/>
          </p:nvSpPr>
          <p:spPr>
            <a:xfrm>
              <a:off x="5910585" y="2868979"/>
              <a:ext cx="2198667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726440">
                <a:defRPr/>
              </a:pPr>
              <a:r>
                <a:rPr lang="en-AU" sz="1050" b="1" dirty="0" err="1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Ditjen</a:t>
              </a:r>
              <a:r>
                <a:rPr lang="en-AU" sz="1050" b="1" dirty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n-AU" sz="1050" b="1" dirty="0" smtClean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Bina </a:t>
              </a:r>
            </a:p>
            <a:p>
              <a:pPr lvl="0" defTabSz="726440">
                <a:defRPr/>
              </a:pPr>
              <a:r>
                <a:rPr lang="en-AU" sz="1050" b="1" dirty="0" smtClean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Pembangunan </a:t>
              </a:r>
              <a:r>
                <a:rPr lang="en-AU" sz="1050" b="1" dirty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Daerah</a:t>
              </a:r>
            </a:p>
          </p:txBody>
        </p:sp>
        <p:sp>
          <p:nvSpPr>
            <p:cNvPr id="28" name="TextBox 27"/>
            <p:cNvSpPr txBox="1"/>
            <p:nvPr userDrawn="1"/>
          </p:nvSpPr>
          <p:spPr>
            <a:xfrm>
              <a:off x="4529687" y="2858889"/>
              <a:ext cx="109356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7264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AU" sz="105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" panose="00000500000000000000" pitchFamily="2" charset="0"/>
                  <a:cs typeface="Arial" panose="020B0604020202020204" pitchFamily="34" charset="0"/>
                </a:rPr>
                <a:t>bina_bangda</a:t>
              </a:r>
              <a:endParaRPr kumimoji="0" lang="en-AU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 bwMode="auto">
          <a:xfrm>
            <a:off x="1281456" y="1855842"/>
            <a:ext cx="10543595" cy="4789882"/>
            <a:chOff x="440675" y="1265543"/>
            <a:chExt cx="9212620" cy="4577079"/>
          </a:xfrm>
        </p:grpSpPr>
        <p:sp>
          <p:nvSpPr>
            <p:cNvPr id="3" name="TextBox 2"/>
            <p:cNvSpPr txBox="1"/>
            <p:nvPr/>
          </p:nvSpPr>
          <p:spPr>
            <a:xfrm>
              <a:off x="494895" y="1265543"/>
              <a:ext cx="2833443" cy="704787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72673" tIns="36336" rIns="72673" bIns="36336">
              <a:spAutoFit/>
            </a:bodyPr>
            <a:lstStyle/>
            <a:p>
              <a:pPr algn="ctr">
                <a:defRPr/>
              </a:pPr>
              <a:endParaRPr lang="en-US" sz="900" b="1" dirty="0">
                <a:solidFill>
                  <a:schemeClr val="tx1"/>
                </a:solidFill>
                <a:latin typeface="Book Antiqua" panose="02040602050305030304" pitchFamily="18" charset="0"/>
              </a:endParaRPr>
            </a:p>
            <a:p>
              <a:pPr algn="ctr">
                <a:defRPr/>
              </a:pPr>
              <a:r>
                <a:rPr lang="id-ID" b="1" dirty="0">
                  <a:solidFill>
                    <a:schemeClr val="tx1"/>
                  </a:solidFill>
                  <a:latin typeface="Book Antiqua" panose="02040602050305030304" pitchFamily="18" charset="0"/>
                </a:rPr>
                <a:t>TUGAS</a:t>
              </a:r>
              <a:endParaRPr lang="en-US" b="1" dirty="0">
                <a:solidFill>
                  <a:schemeClr val="tx1"/>
                </a:solidFill>
                <a:latin typeface="Book Antiqua" panose="02040602050305030304" pitchFamily="18" charset="0"/>
              </a:endParaRPr>
            </a:p>
            <a:p>
              <a:pPr algn="ctr">
                <a:defRPr/>
              </a:pPr>
              <a:endParaRPr lang="id-ID" sz="900" b="1" dirty="0">
                <a:solidFill>
                  <a:schemeClr val="tx1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40675" y="2071893"/>
              <a:ext cx="2896394" cy="272742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72673" tIns="36336" rIns="72673" bIns="36336" anchor="t">
              <a:spAutoFit/>
            </a:bodyPr>
            <a:lstStyle/>
            <a:p>
              <a:pPr algn="ctr">
                <a:defRPr/>
              </a:pPr>
              <a:r>
                <a:rPr lang="id-ID" sz="1700" dirty="0">
                  <a:solidFill>
                    <a:schemeClr val="tx1"/>
                  </a:solidFill>
                  <a:latin typeface="Book Antiqua" panose="02040602050305030304" pitchFamily="18" charset="0"/>
                </a:rPr>
                <a:t>Menyelenggarakan perumusan dan pelaksanaan kebijakan di bidang urusan pemerintahan dan pembinaan pembangunan daerah sesuai dengan ketentuan peraturan perundang-undangan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928692" y="1265543"/>
              <a:ext cx="2833442" cy="70478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lIns="72673" tIns="36336" rIns="72673" bIns="36336">
              <a:spAutoFit/>
            </a:bodyPr>
            <a:lstStyle/>
            <a:p>
              <a:pPr algn="ctr">
                <a:defRPr/>
              </a:pPr>
              <a:endParaRPr lang="en-US" sz="900" b="1" dirty="0">
                <a:solidFill>
                  <a:schemeClr val="tx1"/>
                </a:solidFill>
                <a:latin typeface="Book Antiqua" panose="02040602050305030304" pitchFamily="18" charset="0"/>
              </a:endParaRPr>
            </a:p>
            <a:p>
              <a:pPr algn="ctr">
                <a:defRPr/>
              </a:pPr>
              <a:r>
                <a:rPr lang="id-ID" b="1" dirty="0">
                  <a:solidFill>
                    <a:schemeClr val="tx1"/>
                  </a:solidFill>
                  <a:latin typeface="Book Antiqua" panose="02040602050305030304" pitchFamily="18" charset="0"/>
                </a:rPr>
                <a:t>FUNGSI</a:t>
              </a:r>
              <a:endParaRPr lang="en-US" b="1" dirty="0">
                <a:solidFill>
                  <a:schemeClr val="tx1"/>
                </a:solidFill>
                <a:latin typeface="Book Antiqua" panose="02040602050305030304" pitchFamily="18" charset="0"/>
              </a:endParaRPr>
            </a:p>
            <a:p>
              <a:pPr algn="ctr">
                <a:defRPr/>
              </a:pPr>
              <a:endParaRPr lang="id-ID" sz="900" b="1" dirty="0">
                <a:solidFill>
                  <a:schemeClr val="tx1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28692" y="2097752"/>
              <a:ext cx="4188635" cy="118390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lIns="72673" tIns="36336" rIns="72673" bIns="36336" anchor="ctr">
              <a:spAutoFit/>
            </a:bodyPr>
            <a:lstStyle/>
            <a:p>
              <a:pPr algn="ctr">
                <a:defRPr/>
              </a:pPr>
              <a:r>
                <a:rPr lang="id-ID" sz="1700" dirty="0">
                  <a:solidFill>
                    <a:schemeClr val="tx1"/>
                  </a:solidFill>
                  <a:latin typeface="Book Antiqua" panose="02040602050305030304" pitchFamily="18" charset="0"/>
                </a:rPr>
                <a:t>Perumusan dan pelaksanaan kebijakan, pembinaan umum, koordinasi, fasilitasi penyusunan </a:t>
              </a:r>
              <a:r>
                <a:rPr lang="id-ID" sz="1700" b="1" dirty="0">
                  <a:solidFill>
                    <a:srgbClr val="7030A0"/>
                  </a:solidFill>
                  <a:latin typeface="Book Antiqua" panose="02040602050305030304" pitchFamily="18" charset="0"/>
                </a:rPr>
                <a:t>NSPK, SPM</a:t>
              </a:r>
              <a:r>
                <a:rPr lang="id-ID" sz="1700" b="1" dirty="0">
                  <a:solidFill>
                    <a:srgbClr val="FFFF00"/>
                  </a:solidFill>
                  <a:latin typeface="Book Antiqua" panose="02040602050305030304" pitchFamily="18" charset="0"/>
                </a:rPr>
                <a:t>, </a:t>
              </a:r>
              <a:r>
                <a:rPr lang="id-ID" sz="1700" dirty="0">
                  <a:solidFill>
                    <a:schemeClr val="tx1"/>
                  </a:solidFill>
                  <a:latin typeface="Book Antiqua" panose="02040602050305030304" pitchFamily="18" charset="0"/>
                </a:rPr>
                <a:t>Monev, Bintek, dan Supervisi</a:t>
              </a:r>
              <a:endParaRPr lang="en-US" sz="1700" dirty="0">
                <a:solidFill>
                  <a:schemeClr val="tx1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53255" name="TextBox 6"/>
            <p:cNvSpPr txBox="1">
              <a:spLocks noChangeArrowheads="1"/>
            </p:cNvSpPr>
            <p:nvPr/>
          </p:nvSpPr>
          <p:spPr bwMode="auto">
            <a:xfrm>
              <a:off x="4906972" y="3409082"/>
              <a:ext cx="4746323" cy="243354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lIns="72673" tIns="36336" rIns="72673" bIns="36336" anchor="ctr">
              <a:spAutoFit/>
            </a:bodyPr>
            <a:lstStyle/>
            <a:p>
              <a:pPr marL="366395" indent="-366395" algn="just">
                <a:buFont typeface="+mj-lt"/>
                <a:buAutoNum type="arabicPeriod"/>
                <a:defRPr/>
              </a:pPr>
              <a:r>
                <a:rPr lang="id-ID" altLang="id-ID" sz="1700" dirty="0">
                  <a:solidFill>
                    <a:schemeClr val="tx1"/>
                  </a:solidFill>
                  <a:latin typeface="Book Antiqua" panose="02040602050305030304" pitchFamily="18" charset="0"/>
                </a:rPr>
                <a:t>Fasilitasi penyelenggaraan urusan pemerintahan daerah</a:t>
              </a:r>
              <a:r>
                <a:rPr lang="en-US" altLang="id-ID" sz="1700" dirty="0">
                  <a:solidFill>
                    <a:schemeClr val="tx1"/>
                  </a:solidFill>
                  <a:latin typeface="Book Antiqua" panose="02040602050305030304" pitchFamily="18" charset="0"/>
                </a:rPr>
                <a:t>.</a:t>
              </a:r>
              <a:r>
                <a:rPr lang="id-ID" altLang="id-ID" sz="1700" dirty="0">
                  <a:solidFill>
                    <a:schemeClr val="tx1"/>
                  </a:solidFill>
                  <a:latin typeface="Book Antiqua" panose="02040602050305030304" pitchFamily="18" charset="0"/>
                </a:rPr>
                <a:t> </a:t>
              </a:r>
            </a:p>
            <a:p>
              <a:pPr marL="366395" indent="-366395" algn="just">
                <a:buFont typeface="+mj-lt"/>
                <a:buAutoNum type="arabicPeriod"/>
                <a:defRPr/>
              </a:pPr>
              <a:r>
                <a:rPr lang="id-ID" altLang="id-ID" sz="1700" dirty="0">
                  <a:solidFill>
                    <a:schemeClr val="tx1"/>
                  </a:solidFill>
                  <a:latin typeface="Book Antiqua" panose="02040602050305030304" pitchFamily="18" charset="0"/>
                </a:rPr>
                <a:t>Perencanaan </a:t>
              </a:r>
              <a:r>
                <a:rPr lang="nn-NO" altLang="id-ID" sz="1700" dirty="0">
                  <a:solidFill>
                    <a:schemeClr val="tx1"/>
                  </a:solidFill>
                  <a:latin typeface="Book Antiqua" panose="02040602050305030304" pitchFamily="18" charset="0"/>
                </a:rPr>
                <a:t>pembangunan daerah.</a:t>
              </a:r>
              <a:endParaRPr lang="id-ID" altLang="id-ID" sz="1700" dirty="0">
                <a:solidFill>
                  <a:schemeClr val="tx1"/>
                </a:solidFill>
                <a:latin typeface="Book Antiqua" panose="02040602050305030304" pitchFamily="18" charset="0"/>
              </a:endParaRPr>
            </a:p>
            <a:p>
              <a:pPr marL="366395" indent="-366395" algn="just">
                <a:buFont typeface="+mj-lt"/>
                <a:buAutoNum type="arabicPeriod"/>
                <a:defRPr/>
              </a:pPr>
              <a:r>
                <a:rPr lang="id-ID" altLang="id-ID" sz="1700" dirty="0">
                  <a:solidFill>
                    <a:schemeClr val="tx1"/>
                  </a:solidFill>
                  <a:latin typeface="Book Antiqua" panose="02040602050305030304" pitchFamily="18" charset="0"/>
                </a:rPr>
                <a:t>S</a:t>
              </a:r>
              <a:r>
                <a:rPr lang="nn-NO" altLang="id-ID" sz="1700" dirty="0">
                  <a:solidFill>
                    <a:schemeClr val="tx1"/>
                  </a:solidFill>
                  <a:latin typeface="Book Antiqua" panose="02040602050305030304" pitchFamily="18" charset="0"/>
                </a:rPr>
                <a:t>inkronisasi dan harmonisasi</a:t>
              </a:r>
              <a:r>
                <a:rPr lang="id-ID" altLang="id-ID" sz="1700" dirty="0">
                  <a:solidFill>
                    <a:schemeClr val="tx1"/>
                  </a:solidFill>
                  <a:latin typeface="Book Antiqua" panose="02040602050305030304" pitchFamily="18" charset="0"/>
                </a:rPr>
                <a:t> pembangunan daerah</a:t>
              </a:r>
              <a:r>
                <a:rPr lang="en-US" altLang="id-ID" sz="1700" dirty="0">
                  <a:solidFill>
                    <a:schemeClr val="tx1"/>
                  </a:solidFill>
                  <a:latin typeface="Book Antiqua" panose="02040602050305030304" pitchFamily="18" charset="0"/>
                </a:rPr>
                <a:t>.</a:t>
              </a:r>
              <a:endParaRPr lang="id-ID" altLang="id-ID" sz="1700" dirty="0">
                <a:solidFill>
                  <a:schemeClr val="tx1"/>
                </a:solidFill>
                <a:latin typeface="Book Antiqua" panose="02040602050305030304" pitchFamily="18" charset="0"/>
              </a:endParaRPr>
            </a:p>
            <a:p>
              <a:pPr marL="366395" indent="-366395" algn="just">
                <a:buFont typeface="+mj-lt"/>
                <a:buAutoNum type="arabicPeriod"/>
                <a:defRPr/>
              </a:pPr>
              <a:r>
                <a:rPr lang="id-ID" altLang="id-ID" sz="1700" dirty="0">
                  <a:solidFill>
                    <a:schemeClr val="tx1"/>
                  </a:solidFill>
                  <a:latin typeface="Book Antiqua" panose="02040602050305030304" pitchFamily="18" charset="0"/>
                </a:rPr>
                <a:t>Fasilitasi pengelolaan sistem </a:t>
              </a:r>
              <a:r>
                <a:rPr lang="es-ES" altLang="id-ID" sz="1700" dirty="0" err="1">
                  <a:solidFill>
                    <a:schemeClr val="tx1"/>
                  </a:solidFill>
                  <a:latin typeface="Book Antiqua" panose="02040602050305030304" pitchFamily="18" charset="0"/>
                </a:rPr>
                <a:t>informasi</a:t>
              </a:r>
              <a:r>
                <a:rPr lang="es-ES" altLang="id-ID" sz="1700" dirty="0">
                  <a:solidFill>
                    <a:schemeClr val="tx1"/>
                  </a:solidFill>
                  <a:latin typeface="Book Antiqua" panose="02040602050305030304" pitchFamily="18" charset="0"/>
                </a:rPr>
                <a:t> </a:t>
              </a:r>
              <a:r>
                <a:rPr lang="es-ES" altLang="id-ID" sz="1700" dirty="0" err="1">
                  <a:solidFill>
                    <a:schemeClr val="tx1"/>
                  </a:solidFill>
                  <a:latin typeface="Book Antiqua" panose="02040602050305030304" pitchFamily="18" charset="0"/>
                </a:rPr>
                <a:t>pembangunan</a:t>
              </a:r>
              <a:r>
                <a:rPr lang="es-ES" altLang="id-ID" sz="1700" dirty="0">
                  <a:solidFill>
                    <a:schemeClr val="tx1"/>
                  </a:solidFill>
                  <a:latin typeface="Book Antiqua" panose="02040602050305030304" pitchFamily="18" charset="0"/>
                </a:rPr>
                <a:t> </a:t>
              </a:r>
              <a:r>
                <a:rPr lang="es-ES" altLang="id-ID" sz="1700" dirty="0" err="1">
                  <a:solidFill>
                    <a:schemeClr val="tx1"/>
                  </a:solidFill>
                  <a:latin typeface="Book Antiqua" panose="02040602050305030304" pitchFamily="18" charset="0"/>
                </a:rPr>
                <a:t>daerah</a:t>
              </a:r>
              <a:r>
                <a:rPr lang="es-ES" altLang="id-ID" sz="1700" dirty="0">
                  <a:solidFill>
                    <a:schemeClr val="tx1"/>
                  </a:solidFill>
                  <a:latin typeface="Book Antiqua" panose="02040602050305030304" pitchFamily="18" charset="0"/>
                </a:rPr>
                <a:t>, dan </a:t>
              </a:r>
              <a:endParaRPr lang="id-ID" altLang="id-ID" sz="1700" dirty="0">
                <a:solidFill>
                  <a:schemeClr val="tx1"/>
                </a:solidFill>
                <a:latin typeface="Book Antiqua" panose="02040602050305030304" pitchFamily="18" charset="0"/>
              </a:endParaRPr>
            </a:p>
            <a:p>
              <a:pPr marL="366395" indent="-366395" algn="just">
                <a:buFont typeface="+mj-lt"/>
                <a:buAutoNum type="arabicPeriod"/>
                <a:defRPr/>
              </a:pPr>
              <a:r>
                <a:rPr lang="es-ES" altLang="id-ID" sz="1700" dirty="0" err="1">
                  <a:solidFill>
                    <a:schemeClr val="tx1"/>
                  </a:solidFill>
                  <a:latin typeface="Book Antiqua" panose="02040602050305030304" pitchFamily="18" charset="0"/>
                </a:rPr>
                <a:t>Partisipasi</a:t>
              </a:r>
              <a:r>
                <a:rPr lang="id-ID" altLang="id-ID" sz="1700" dirty="0">
                  <a:solidFill>
                    <a:schemeClr val="tx1"/>
                  </a:solidFill>
                  <a:latin typeface="Book Antiqua" panose="02040602050305030304" pitchFamily="18" charset="0"/>
                </a:rPr>
                <a:t> masyarakat</a:t>
              </a:r>
              <a:r>
                <a:rPr lang="en-US" altLang="id-ID" sz="1700" dirty="0">
                  <a:solidFill>
                    <a:schemeClr val="tx1"/>
                  </a:solidFill>
                  <a:latin typeface="Book Antiqua" panose="02040602050305030304" pitchFamily="18" charset="0"/>
                </a:rPr>
                <a:t>.</a:t>
              </a:r>
              <a:endParaRPr lang="id-ID" altLang="id-ID" sz="1700" dirty="0">
                <a:solidFill>
                  <a:schemeClr val="tx1"/>
                </a:solidFill>
                <a:latin typeface="Book Antiqua" panose="02040602050305030304" pitchFamily="18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3337069" y="2817985"/>
              <a:ext cx="1371482" cy="1588"/>
            </a:xfrm>
            <a:prstGeom prst="straightConnector1">
              <a:avLst/>
            </a:prstGeom>
            <a:ln w="38100">
              <a:solidFill>
                <a:srgbClr val="FFFF00"/>
              </a:solidFill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122020" y="2858702"/>
              <a:ext cx="0" cy="190830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4122020" y="4787647"/>
              <a:ext cx="415095" cy="11674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1"/>
          <p:cNvGrpSpPr/>
          <p:nvPr/>
        </p:nvGrpSpPr>
        <p:grpSpPr bwMode="auto">
          <a:xfrm>
            <a:off x="1" y="58867"/>
            <a:ext cx="12192001" cy="1030045"/>
            <a:chOff x="0" y="410377"/>
            <a:chExt cx="9144000" cy="910920"/>
          </a:xfrm>
        </p:grpSpPr>
        <p:grpSp>
          <p:nvGrpSpPr>
            <p:cNvPr id="16" name="Group 15"/>
            <p:cNvGrpSpPr/>
            <p:nvPr/>
          </p:nvGrpSpPr>
          <p:grpSpPr bwMode="auto">
            <a:xfrm>
              <a:off x="0" y="642308"/>
              <a:ext cx="9144000" cy="678989"/>
              <a:chOff x="0" y="1828153"/>
              <a:chExt cx="9144000" cy="724251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0" y="1828153"/>
                <a:ext cx="9144000" cy="15454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2399" y="2248137"/>
                <a:ext cx="8991600" cy="3042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/>
              </a:p>
            </p:txBody>
          </p:sp>
        </p:grpSp>
        <p:pic>
          <p:nvPicPr>
            <p:cNvPr id="18" name="Picture 17" descr="National emblem of Indonesia Garuda Pancasila.sv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1561" y="410377"/>
              <a:ext cx="624593" cy="7822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361" y="53243"/>
            <a:ext cx="707486" cy="926320"/>
          </a:xfrm>
          <a:prstGeom prst="rect">
            <a:avLst/>
          </a:prstGeom>
        </p:spPr>
      </p:pic>
      <p:sp>
        <p:nvSpPr>
          <p:cNvPr id="53250" name="TextBox 1"/>
          <p:cNvSpPr txBox="1">
            <a:spLocks noChangeArrowheads="1"/>
          </p:cNvSpPr>
          <p:nvPr/>
        </p:nvSpPr>
        <p:spPr bwMode="auto">
          <a:xfrm>
            <a:off x="968207" y="363538"/>
            <a:ext cx="10160000" cy="816065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0384" tIns="45192" rIns="90384" bIns="45192">
            <a:spAutoFit/>
          </a:bodyPr>
          <a:lstStyle/>
          <a:p>
            <a:pPr algn="ctr">
              <a:defRPr/>
            </a:pPr>
            <a:r>
              <a:rPr lang="id-ID" altLang="id-ID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Ebrima" panose="02000000000000000000" pitchFamily="2" charset="0"/>
                <a:cs typeface="Ebrima" panose="02000000000000000000" pitchFamily="2" charset="0"/>
              </a:rPr>
              <a:t>TUGAS DAN FUNGSI DITJEN BINA PEMBANGUNAN DAERAH </a:t>
            </a:r>
          </a:p>
          <a:p>
            <a:pPr algn="ctr">
              <a:defRPr/>
            </a:pPr>
            <a:r>
              <a:rPr lang="id-ID" altLang="id-ID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Ebrima" panose="02000000000000000000" pitchFamily="2" charset="0"/>
                <a:cs typeface="Ebrima" panose="02000000000000000000" pitchFamily="2" charset="0"/>
              </a:rPr>
              <a:t>(PERPRES NOMOR 11 TAHUN 2015)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191" y="914178"/>
            <a:ext cx="8046306" cy="700409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lIns="117226" tIns="58613" rIns="117226" bIns="58613">
            <a:normAutofit/>
          </a:bodyPr>
          <a:lstStyle/>
          <a:p>
            <a:pPr algn="ctr"/>
            <a:r>
              <a:rPr lang="id-ID" sz="1500" dirty="0">
                <a:latin typeface="Arial Black" panose="020B0A04020102020204" pitchFamily="34" charset="0"/>
              </a:rPr>
              <a:t>P</a:t>
            </a:r>
            <a:r>
              <a:rPr lang="en-US" sz="1500" dirty="0">
                <a:latin typeface="Arial Black" panose="020B0A04020102020204" pitchFamily="34" charset="0"/>
              </a:rPr>
              <a:t>N 3</a:t>
            </a:r>
            <a:r>
              <a:rPr lang="id-ID" sz="1500" dirty="0">
                <a:latin typeface="Arial Black" panose="020B0A04020102020204" pitchFamily="34" charset="0"/>
              </a:rPr>
              <a:t/>
            </a:r>
            <a:br>
              <a:rPr lang="id-ID" sz="1500" dirty="0">
                <a:latin typeface="Arial Black" panose="020B0A04020102020204" pitchFamily="34" charset="0"/>
              </a:rPr>
            </a:br>
            <a:r>
              <a:rPr lang="id-ID" sz="1500" dirty="0">
                <a:latin typeface="Arial Black" panose="020B0A04020102020204" pitchFamily="34" charset="0"/>
              </a:rPr>
              <a:t>P</a:t>
            </a:r>
            <a:r>
              <a:rPr lang="en-US" sz="1500" dirty="0">
                <a:latin typeface="Arial Black" panose="020B0A04020102020204" pitchFamily="34" charset="0"/>
              </a:rPr>
              <a:t>ENINGKATAN KAPASITAS SDM YG BERKUALITAS DAN BERDAYA SAING</a:t>
            </a:r>
            <a:endParaRPr lang="id-ID" sz="1500" dirty="0">
              <a:latin typeface="Arial Black" panose="020B0A04020102020204" pitchFamily="34" charset="0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3228722" y="1860308"/>
            <a:ext cx="5696793" cy="5379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vert="horz" lIns="91436" tIns="45719" rIns="91436" bIns="45719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>
                <a:latin typeface="Arial Black" panose="020B0A04020102020204" pitchFamily="34" charset="0"/>
              </a:rPr>
              <a:t>PERMENDAGRI 67 THN 2020 TTG RENSTRA KEMENDAGRI </a:t>
            </a:r>
            <a:r>
              <a:rPr lang="en-US" sz="1400" dirty="0" smtClean="0">
                <a:latin typeface="Arial Black" panose="020B0A04020102020204" pitchFamily="34" charset="0"/>
              </a:rPr>
              <a:t>2020-2024</a:t>
            </a:r>
            <a:endParaRPr lang="id-ID" sz="1400" dirty="0">
              <a:latin typeface="Arial Black" panose="020B0A04020102020204" pitchFamily="34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2220042" y="374160"/>
            <a:ext cx="7315199" cy="5400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noFill/>
          </a:ln>
        </p:spPr>
        <p:txBody>
          <a:bodyPr vert="horz" lIns="91436" tIns="45719" rIns="91436" bIns="45719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1800" dirty="0">
                <a:latin typeface="Arial Black" panose="020B0A04020102020204" pitchFamily="34" charset="0"/>
              </a:rPr>
              <a:t>PER</a:t>
            </a:r>
            <a:r>
              <a:rPr lang="en-US" sz="1800" dirty="0">
                <a:latin typeface="Arial Black" panose="020B0A04020102020204" pitchFamily="34" charset="0"/>
              </a:rPr>
              <a:t>PRES</a:t>
            </a:r>
            <a:r>
              <a:rPr lang="id-ID" sz="1800" dirty="0">
                <a:latin typeface="Arial Black" panose="020B0A04020102020204" pitchFamily="34" charset="0"/>
              </a:rPr>
              <a:t> </a:t>
            </a:r>
            <a:r>
              <a:rPr lang="en-US" sz="1800" dirty="0">
                <a:latin typeface="Arial Black" panose="020B0A04020102020204" pitchFamily="34" charset="0"/>
              </a:rPr>
              <a:t>18</a:t>
            </a:r>
            <a:r>
              <a:rPr lang="id-ID" sz="1800" dirty="0">
                <a:latin typeface="Arial Black" panose="020B0A04020102020204" pitchFamily="34" charset="0"/>
              </a:rPr>
              <a:t> THN 2020 TTG </a:t>
            </a:r>
            <a:r>
              <a:rPr lang="en-US" sz="1800" dirty="0">
                <a:latin typeface="Arial Black" panose="020B0A04020102020204" pitchFamily="34" charset="0"/>
              </a:rPr>
              <a:t>RPJMN</a:t>
            </a:r>
            <a:r>
              <a:rPr lang="id-ID" sz="1800" dirty="0">
                <a:latin typeface="Arial Black" panose="020B0A04020102020204" pitchFamily="34" charset="0"/>
              </a:rPr>
              <a:t> 2020-2024</a:t>
            </a:r>
          </a:p>
        </p:txBody>
      </p:sp>
      <p:sp>
        <p:nvSpPr>
          <p:cNvPr id="8" name="Title 1"/>
          <p:cNvSpPr txBox="1"/>
          <p:nvPr/>
        </p:nvSpPr>
        <p:spPr>
          <a:xfrm>
            <a:off x="1685694" y="3869983"/>
            <a:ext cx="8559501" cy="6715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vert="horz" lIns="91436" tIns="45719" rIns="91436" bIns="45719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dirty="0" err="1"/>
              <a:t>Jumlah</a:t>
            </a:r>
            <a:r>
              <a:rPr lang="en-US" sz="1400" b="1" dirty="0"/>
              <a:t> </a:t>
            </a:r>
            <a:r>
              <a:rPr lang="en-US" sz="1400" b="1" dirty="0" err="1"/>
              <a:t>daerah</a:t>
            </a:r>
            <a:r>
              <a:rPr lang="en-US" sz="1400" b="1" dirty="0"/>
              <a:t> yang </a:t>
            </a:r>
            <a:r>
              <a:rPr lang="en-US" sz="1400" b="1" dirty="0" err="1"/>
              <a:t>diimplementasikan</a:t>
            </a:r>
            <a:r>
              <a:rPr lang="en-US" sz="1400" b="1" dirty="0"/>
              <a:t> </a:t>
            </a:r>
            <a:r>
              <a:rPr lang="en-US" sz="1400" b="1" dirty="0" err="1"/>
              <a:t>kebijakan</a:t>
            </a:r>
            <a:r>
              <a:rPr lang="en-US" sz="1400" b="1" dirty="0"/>
              <a:t> </a:t>
            </a:r>
            <a:r>
              <a:rPr lang="en-US" sz="1400" b="1" dirty="0" err="1"/>
              <a:t>daerah</a:t>
            </a:r>
            <a:r>
              <a:rPr lang="en-US" sz="1400" b="1" dirty="0"/>
              <a:t> </a:t>
            </a:r>
            <a:r>
              <a:rPr lang="en-US" sz="1400" b="1" dirty="0" err="1"/>
              <a:t>sebagai</a:t>
            </a:r>
            <a:r>
              <a:rPr lang="en-US" sz="1400" b="1" dirty="0"/>
              <a:t> </a:t>
            </a:r>
            <a:r>
              <a:rPr lang="en-US" sz="1400" b="1" dirty="0" err="1"/>
              <a:t>tindak</a:t>
            </a:r>
            <a:r>
              <a:rPr lang="en-US" sz="1400" b="1" dirty="0"/>
              <a:t> </a:t>
            </a:r>
            <a:r>
              <a:rPr lang="en-US" sz="1400" b="1" dirty="0" err="1"/>
              <a:t>lanjut</a:t>
            </a:r>
            <a:r>
              <a:rPr lang="en-US" sz="1400" b="1" dirty="0"/>
              <a:t> </a:t>
            </a:r>
            <a:r>
              <a:rPr lang="en-US" sz="1400" b="1" dirty="0" err="1"/>
              <a:t>inpres</a:t>
            </a:r>
            <a:r>
              <a:rPr lang="en-US" sz="1400" b="1" dirty="0"/>
              <a:t> No. 9 </a:t>
            </a:r>
            <a:r>
              <a:rPr lang="en-US" sz="1400" b="1" dirty="0" err="1"/>
              <a:t>Tahun</a:t>
            </a:r>
            <a:r>
              <a:rPr lang="en-US" sz="1400" b="1" dirty="0"/>
              <a:t> 2016 </a:t>
            </a:r>
            <a:r>
              <a:rPr lang="en-US" sz="1400" b="1" dirty="0" err="1"/>
              <a:t>tentang</a:t>
            </a:r>
            <a:r>
              <a:rPr lang="en-US" sz="1400" b="1" dirty="0"/>
              <a:t> </a:t>
            </a:r>
            <a:r>
              <a:rPr lang="en-US" sz="1400" b="1" dirty="0" err="1"/>
              <a:t>Revitalisasi</a:t>
            </a:r>
            <a:r>
              <a:rPr lang="en-US" sz="1400" b="1" dirty="0"/>
              <a:t> </a:t>
            </a:r>
            <a:r>
              <a:rPr lang="en-US" sz="1400" b="1" dirty="0" smtClean="0"/>
              <a:t>SMK</a:t>
            </a:r>
            <a:endParaRPr lang="en-US" sz="1400" b="1" dirty="0">
              <a:latin typeface="Arial Black" panose="020B0A04020102020204" pitchFamily="34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6020313" y="1635336"/>
            <a:ext cx="82804" cy="224972"/>
          </a:xfrm>
          <a:prstGeom prst="down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/>
          </a:p>
        </p:txBody>
      </p:sp>
      <p:sp>
        <p:nvSpPr>
          <p:cNvPr id="24" name="Title 1"/>
          <p:cNvSpPr txBox="1"/>
          <p:nvPr/>
        </p:nvSpPr>
        <p:spPr>
          <a:xfrm>
            <a:off x="7368183" y="5305879"/>
            <a:ext cx="4366483" cy="1057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vert="horz" lIns="91436" tIns="45719" rIns="91436" bIns="45719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dirty="0" err="1">
                <a:latin typeface="Arial Black" panose="020B0A04020102020204" pitchFamily="34" charset="0"/>
              </a:rPr>
              <a:t>Rapat</a:t>
            </a:r>
            <a:r>
              <a:rPr lang="en-US" sz="1200" dirty="0"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latin typeface="Arial Black" panose="020B0A04020102020204" pitchFamily="34" charset="0"/>
              </a:rPr>
              <a:t>Evaluasi</a:t>
            </a:r>
            <a:r>
              <a:rPr lang="en-US" sz="1200" dirty="0"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latin typeface="Arial Black" panose="020B0A04020102020204" pitchFamily="34" charset="0"/>
              </a:rPr>
              <a:t>dalam</a:t>
            </a:r>
            <a:r>
              <a:rPr lang="en-US" sz="1200" dirty="0"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latin typeface="Arial Black" panose="020B0A04020102020204" pitchFamily="34" charset="0"/>
              </a:rPr>
              <a:t>rangka</a:t>
            </a:r>
            <a:r>
              <a:rPr lang="en-US" sz="1200" dirty="0"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latin typeface="Arial Black" panose="020B0A04020102020204" pitchFamily="34" charset="0"/>
              </a:rPr>
              <a:t>peningkatan</a:t>
            </a:r>
            <a:r>
              <a:rPr lang="en-US" sz="1200" dirty="0"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latin typeface="Arial Black" panose="020B0A04020102020204" pitchFamily="34" charset="0"/>
              </a:rPr>
              <a:t>kapasitas</a:t>
            </a:r>
            <a:r>
              <a:rPr lang="en-US" sz="1200" dirty="0"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latin typeface="Arial Black" panose="020B0A04020102020204" pitchFamily="34" charset="0"/>
              </a:rPr>
              <a:t>Bappeda</a:t>
            </a:r>
            <a:r>
              <a:rPr lang="en-US" sz="1200" dirty="0"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latin typeface="Arial Black" panose="020B0A04020102020204" pitchFamily="34" charset="0"/>
              </a:rPr>
              <a:t>dalam</a:t>
            </a:r>
            <a:r>
              <a:rPr lang="en-US" sz="1200" dirty="0"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latin typeface="Arial Black" panose="020B0A04020102020204" pitchFamily="34" charset="0"/>
              </a:rPr>
              <a:t>penguatan</a:t>
            </a:r>
            <a:r>
              <a:rPr lang="en-US" sz="1200" dirty="0"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latin typeface="Arial Black" panose="020B0A04020102020204" pitchFamily="34" charset="0"/>
              </a:rPr>
              <a:t>koordinasi</a:t>
            </a:r>
            <a:r>
              <a:rPr lang="en-US" sz="1200" dirty="0"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latin typeface="Arial Black" panose="020B0A04020102020204" pitchFamily="34" charset="0"/>
              </a:rPr>
              <a:t>implementasi</a:t>
            </a:r>
            <a:r>
              <a:rPr lang="en-US" sz="1200" dirty="0"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latin typeface="Arial Black" panose="020B0A04020102020204" pitchFamily="34" charset="0"/>
              </a:rPr>
              <a:t>dan</a:t>
            </a:r>
            <a:r>
              <a:rPr lang="en-US" sz="1200" dirty="0"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latin typeface="Arial Black" panose="020B0A04020102020204" pitchFamily="34" charset="0"/>
              </a:rPr>
              <a:t>revitaslisasi</a:t>
            </a:r>
            <a:r>
              <a:rPr lang="en-US" sz="1200" dirty="0">
                <a:latin typeface="Arial Black" panose="020B0A04020102020204" pitchFamily="34" charset="0"/>
              </a:rPr>
              <a:t> SMK</a:t>
            </a:r>
            <a:endParaRPr lang="en-US" sz="1500" dirty="0">
              <a:latin typeface="Arial Black" panose="020B0A04020102020204" pitchFamily="34" charset="0"/>
            </a:endParaRPr>
          </a:p>
        </p:txBody>
      </p:sp>
      <p:sp>
        <p:nvSpPr>
          <p:cNvPr id="26" name="Title 1"/>
          <p:cNvSpPr txBox="1"/>
          <p:nvPr/>
        </p:nvSpPr>
        <p:spPr>
          <a:xfrm>
            <a:off x="570862" y="5313971"/>
            <a:ext cx="4332231" cy="1057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vert="horz" lIns="91436" tIns="45719" rIns="91436" bIns="45719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5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1500" dirty="0" err="1">
                <a:latin typeface="Arial Black" panose="020B0A04020102020204" pitchFamily="34" charset="0"/>
              </a:rPr>
              <a:t>Rapat</a:t>
            </a:r>
            <a:r>
              <a:rPr lang="en-US" sz="1500" dirty="0">
                <a:latin typeface="Arial Black" panose="020B0A04020102020204" pitchFamily="34" charset="0"/>
              </a:rPr>
              <a:t> </a:t>
            </a:r>
            <a:r>
              <a:rPr lang="en-US" sz="1500" dirty="0" err="1">
                <a:latin typeface="Arial Black" panose="020B0A04020102020204" pitchFamily="34" charset="0"/>
              </a:rPr>
              <a:t>Evaluasi</a:t>
            </a:r>
            <a:r>
              <a:rPr lang="en-US" sz="1500" dirty="0">
                <a:latin typeface="Arial Black" panose="020B0A04020102020204" pitchFamily="34" charset="0"/>
              </a:rPr>
              <a:t> </a:t>
            </a:r>
            <a:r>
              <a:rPr lang="en-US" sz="1500" dirty="0" err="1">
                <a:latin typeface="Arial Black" panose="020B0A04020102020204" pitchFamily="34" charset="0"/>
              </a:rPr>
              <a:t>dalam</a:t>
            </a:r>
            <a:r>
              <a:rPr lang="en-US" sz="1500" dirty="0">
                <a:latin typeface="Arial Black" panose="020B0A04020102020204" pitchFamily="34" charset="0"/>
              </a:rPr>
              <a:t> </a:t>
            </a:r>
            <a:r>
              <a:rPr lang="en-US" sz="1500" dirty="0" err="1">
                <a:latin typeface="Arial Black" panose="020B0A04020102020204" pitchFamily="34" charset="0"/>
              </a:rPr>
              <a:t>rangka</a:t>
            </a:r>
            <a:r>
              <a:rPr lang="en-US" sz="1500" dirty="0">
                <a:latin typeface="Arial Black" panose="020B0A04020102020204" pitchFamily="34" charset="0"/>
              </a:rPr>
              <a:t> </a:t>
            </a:r>
            <a:r>
              <a:rPr lang="en-US" sz="1500" dirty="0" err="1">
                <a:latin typeface="Arial Black" panose="020B0A04020102020204" pitchFamily="34" charset="0"/>
              </a:rPr>
              <a:t>inplementasi</a:t>
            </a:r>
            <a:r>
              <a:rPr lang="en-US" sz="1500" dirty="0">
                <a:latin typeface="Arial Black" panose="020B0A04020102020204" pitchFamily="34" charset="0"/>
              </a:rPr>
              <a:t> </a:t>
            </a:r>
            <a:r>
              <a:rPr lang="en-US" sz="1500" dirty="0" err="1">
                <a:latin typeface="Arial Black" panose="020B0A04020102020204" pitchFamily="34" charset="0"/>
              </a:rPr>
              <a:t>kebijakan</a:t>
            </a:r>
            <a:r>
              <a:rPr lang="en-US" sz="1500" dirty="0">
                <a:latin typeface="Arial Black" panose="020B0A04020102020204" pitchFamily="34" charset="0"/>
              </a:rPr>
              <a:t> </a:t>
            </a:r>
            <a:r>
              <a:rPr lang="en-US" sz="1500" dirty="0" err="1">
                <a:latin typeface="Arial Black" panose="020B0A04020102020204" pitchFamily="34" charset="0"/>
              </a:rPr>
              <a:t>daerah</a:t>
            </a:r>
            <a:r>
              <a:rPr lang="en-US" sz="1500" dirty="0">
                <a:latin typeface="Arial Black" panose="020B0A04020102020204" pitchFamily="34" charset="0"/>
              </a:rPr>
              <a:t> </a:t>
            </a:r>
            <a:r>
              <a:rPr lang="en-US" sz="1500" dirty="0" err="1">
                <a:latin typeface="Arial Black" panose="020B0A04020102020204" pitchFamily="34" charset="0"/>
              </a:rPr>
              <a:t>sebagai</a:t>
            </a:r>
            <a:r>
              <a:rPr lang="en-US" sz="1500" dirty="0">
                <a:latin typeface="Arial Black" panose="020B0A04020102020204" pitchFamily="34" charset="0"/>
              </a:rPr>
              <a:t> </a:t>
            </a:r>
            <a:r>
              <a:rPr lang="en-US" sz="1500" dirty="0" err="1">
                <a:latin typeface="Arial Black" panose="020B0A04020102020204" pitchFamily="34" charset="0"/>
              </a:rPr>
              <a:t>tindak</a:t>
            </a:r>
            <a:r>
              <a:rPr lang="en-US" sz="1500" dirty="0">
                <a:latin typeface="Arial Black" panose="020B0A04020102020204" pitchFamily="34" charset="0"/>
              </a:rPr>
              <a:t> </a:t>
            </a:r>
            <a:r>
              <a:rPr lang="en-US" sz="1500" dirty="0" err="1">
                <a:latin typeface="Arial Black" panose="020B0A04020102020204" pitchFamily="34" charset="0"/>
              </a:rPr>
              <a:t>lanjut</a:t>
            </a:r>
            <a:r>
              <a:rPr lang="en-US" sz="1500" dirty="0">
                <a:latin typeface="Arial Black" panose="020B0A04020102020204" pitchFamily="34" charset="0"/>
              </a:rPr>
              <a:t> </a:t>
            </a:r>
            <a:r>
              <a:rPr lang="en-US" sz="1500" dirty="0" err="1">
                <a:latin typeface="Arial Black" panose="020B0A04020102020204" pitchFamily="34" charset="0"/>
              </a:rPr>
              <a:t>inpres</a:t>
            </a:r>
            <a:r>
              <a:rPr lang="en-US" sz="1500" dirty="0">
                <a:latin typeface="Arial Black" panose="020B0A04020102020204" pitchFamily="34" charset="0"/>
              </a:rPr>
              <a:t> </a:t>
            </a:r>
            <a:r>
              <a:rPr lang="en-US" sz="1500" dirty="0" err="1">
                <a:latin typeface="Arial Black" panose="020B0A04020102020204" pitchFamily="34" charset="0"/>
              </a:rPr>
              <a:t>nomor</a:t>
            </a:r>
            <a:r>
              <a:rPr lang="en-US" sz="1500" dirty="0">
                <a:latin typeface="Arial Black" panose="020B0A04020102020204" pitchFamily="34" charset="0"/>
              </a:rPr>
              <a:t> 9 </a:t>
            </a:r>
            <a:r>
              <a:rPr lang="en-US" sz="1500" dirty="0" err="1">
                <a:latin typeface="Arial Black" panose="020B0A04020102020204" pitchFamily="34" charset="0"/>
              </a:rPr>
              <a:t>tahun</a:t>
            </a:r>
            <a:r>
              <a:rPr lang="en-US" sz="1500" dirty="0">
                <a:latin typeface="Arial Black" panose="020B0A04020102020204" pitchFamily="34" charset="0"/>
              </a:rPr>
              <a:t> 2016 </a:t>
            </a:r>
            <a:r>
              <a:rPr lang="en-US" sz="1500" dirty="0" err="1">
                <a:latin typeface="Arial Black" panose="020B0A04020102020204" pitchFamily="34" charset="0"/>
              </a:rPr>
              <a:t>tentang</a:t>
            </a:r>
            <a:r>
              <a:rPr lang="en-US" sz="1500" dirty="0">
                <a:latin typeface="Arial Black" panose="020B0A04020102020204" pitchFamily="34" charset="0"/>
              </a:rPr>
              <a:t> </a:t>
            </a:r>
            <a:r>
              <a:rPr lang="en-US" sz="1500" dirty="0" err="1">
                <a:latin typeface="Arial Black" panose="020B0A04020102020204" pitchFamily="34" charset="0"/>
              </a:rPr>
              <a:t>revitalisasi</a:t>
            </a:r>
            <a:r>
              <a:rPr lang="en-US" sz="1500" dirty="0">
                <a:latin typeface="Arial Black" panose="020B0A04020102020204" pitchFamily="34" charset="0"/>
              </a:rPr>
              <a:t> SMK</a:t>
            </a:r>
            <a:endParaRPr lang="en-US" sz="1200" dirty="0">
              <a:latin typeface="Arial Black" panose="020B0A04020102020204" pitchFamily="34" charset="0"/>
            </a:endParaRPr>
          </a:p>
          <a:p>
            <a:pPr algn="just"/>
            <a:endParaRPr lang="id-ID" sz="1200" dirty="0">
              <a:latin typeface="Arial Black" panose="020B0A04020102020204" pitchFamily="34" charset="0"/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6064801" y="5050858"/>
            <a:ext cx="144638" cy="479789"/>
          </a:xfrm>
          <a:prstGeom prst="down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751680"/>
              </p:ext>
            </p:extLst>
          </p:nvPr>
        </p:nvGraphicFramePr>
        <p:xfrm>
          <a:off x="3770108" y="4566965"/>
          <a:ext cx="4390673" cy="525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1979"/>
                <a:gridCol w="874907"/>
                <a:gridCol w="898635"/>
                <a:gridCol w="977487"/>
                <a:gridCol w="827665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2020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2021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2022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2023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2024</a:t>
                      </a:r>
                      <a:endParaRPr lang="en-US" sz="1100" dirty="0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</a:t>
                      </a:r>
                      <a:r>
                        <a:rPr lang="en-US" sz="1100" baseline="0" dirty="0" smtClean="0"/>
                        <a:t> Daerah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</a:t>
                      </a:r>
                      <a:r>
                        <a:rPr lang="en-US" sz="1100" baseline="0" dirty="0" smtClean="0"/>
                        <a:t> Daerah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</a:t>
                      </a:r>
                      <a:r>
                        <a:rPr lang="en-US" sz="1100" baseline="0" dirty="0" smtClean="0"/>
                        <a:t> Daerah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</a:t>
                      </a:r>
                      <a:r>
                        <a:rPr lang="en-US" sz="1100" baseline="0" dirty="0" smtClean="0"/>
                        <a:t> Daerah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</a:t>
                      </a:r>
                      <a:r>
                        <a:rPr lang="en-US" sz="1100" baseline="0" dirty="0" smtClean="0"/>
                        <a:t> Daerah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Title 1"/>
          <p:cNvSpPr txBox="1"/>
          <p:nvPr/>
        </p:nvSpPr>
        <p:spPr>
          <a:xfrm>
            <a:off x="579922" y="2527381"/>
            <a:ext cx="4383993" cy="6409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vert="horz" lIns="91436" tIns="45719" rIns="91436" bIns="45719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1200" dirty="0">
                <a:latin typeface="Arial Black" panose="020B0A04020102020204" pitchFamily="34" charset="0"/>
              </a:rPr>
              <a:t>% Daerah Yg Memenuhi Tahapan Penerapan SPM</a:t>
            </a:r>
            <a:r>
              <a:rPr lang="en-US" sz="1200" dirty="0">
                <a:latin typeface="Arial Black" panose="020B0A04020102020204" pitchFamily="34" charset="0"/>
              </a:rPr>
              <a:t> PENDIDIKAN</a:t>
            </a:r>
          </a:p>
          <a:p>
            <a:pPr algn="ctr"/>
            <a:r>
              <a:rPr lang="en-US" sz="1200" dirty="0"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en-US" sz="1200" dirty="0">
                <a:latin typeface="Arial Black" panose="020B0A04020102020204" pitchFamily="34" charset="0"/>
              </a:rPr>
              <a:t>(  Target: 30%, 50%, 70%, 80%, 100%  )</a:t>
            </a:r>
            <a:endParaRPr lang="id-ID" sz="1200" dirty="0">
              <a:latin typeface="Arial Black" panose="020B0A04020102020204" pitchFamily="34" charset="0"/>
            </a:endParaRPr>
          </a:p>
        </p:txBody>
      </p:sp>
      <p:sp>
        <p:nvSpPr>
          <p:cNvPr id="22" name="Title 1"/>
          <p:cNvSpPr txBox="1"/>
          <p:nvPr/>
        </p:nvSpPr>
        <p:spPr>
          <a:xfrm>
            <a:off x="7300052" y="2479137"/>
            <a:ext cx="4363251" cy="6715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vert="horz" lIns="91436" tIns="45719" rIns="91436" bIns="45719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1200" dirty="0">
                <a:latin typeface="Arial Black" panose="020B0A04020102020204" pitchFamily="34" charset="0"/>
              </a:rPr>
              <a:t>Indeks Sinkronisasi Penyelenggaraan Urusan Pemerintahan </a:t>
            </a:r>
            <a:r>
              <a:rPr lang="id-ID" sz="1200" dirty="0" smtClean="0">
                <a:latin typeface="Arial Black" panose="020B0A04020102020204" pitchFamily="34" charset="0"/>
              </a:rPr>
              <a:t>Daerah</a:t>
            </a:r>
            <a:endParaRPr lang="en-US" sz="1200" dirty="0">
              <a:latin typeface="Arial Black" panose="020B0A04020102020204" pitchFamily="34" charset="0"/>
            </a:endParaRPr>
          </a:p>
          <a:p>
            <a:pPr algn="ctr"/>
            <a:r>
              <a:rPr lang="en-US" sz="1200" dirty="0">
                <a:latin typeface="Arial Black" panose="020B0A04020102020204" pitchFamily="34" charset="0"/>
              </a:rPr>
              <a:t>(  Target : 50, 60, 70, 80  )</a:t>
            </a:r>
            <a:endParaRPr lang="id-ID" sz="1200" dirty="0">
              <a:latin typeface="Arial Black" panose="020B0A04020102020204" pitchFamily="34" charset="0"/>
            </a:endParaRPr>
          </a:p>
        </p:txBody>
      </p:sp>
      <p:sp>
        <p:nvSpPr>
          <p:cNvPr id="31" name="Title 1"/>
          <p:cNvSpPr txBox="1"/>
          <p:nvPr/>
        </p:nvSpPr>
        <p:spPr>
          <a:xfrm>
            <a:off x="5341108" y="3536749"/>
            <a:ext cx="1546789" cy="3067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vert="horz" lIns="91436" tIns="45719" rIns="91436" bIns="45719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1400" dirty="0" smtClean="0">
                <a:latin typeface="Arial Black" panose="020B0A04020102020204" pitchFamily="34" charset="0"/>
              </a:rPr>
              <a:t>IKK</a:t>
            </a:r>
            <a:endParaRPr lang="id-ID" sz="1400" dirty="0">
              <a:latin typeface="Arial Black" panose="020B0A04020102020204" pitchFamily="34" charset="0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6054749" y="3015370"/>
            <a:ext cx="82804" cy="446715"/>
          </a:xfrm>
          <a:prstGeom prst="down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/>
          </a:p>
        </p:txBody>
      </p:sp>
      <p:sp>
        <p:nvSpPr>
          <p:cNvPr id="7" name="Left-Right Arrow 6"/>
          <p:cNvSpPr/>
          <p:nvPr/>
        </p:nvSpPr>
        <p:spPr>
          <a:xfrm>
            <a:off x="5005423" y="5498280"/>
            <a:ext cx="2294115" cy="36871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Down Arrow 16"/>
          <p:cNvSpPr/>
          <p:nvPr/>
        </p:nvSpPr>
        <p:spPr>
          <a:xfrm>
            <a:off x="6061715" y="2398217"/>
            <a:ext cx="57586" cy="215348"/>
          </a:xfrm>
          <a:prstGeom prst="down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/>
          </a:p>
        </p:txBody>
      </p:sp>
      <p:sp>
        <p:nvSpPr>
          <p:cNvPr id="6" name="Left-Right Arrow 5"/>
          <p:cNvSpPr/>
          <p:nvPr/>
        </p:nvSpPr>
        <p:spPr>
          <a:xfrm>
            <a:off x="5028651" y="2572594"/>
            <a:ext cx="2198059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 txBox="1"/>
          <p:nvPr/>
        </p:nvSpPr>
        <p:spPr>
          <a:xfrm>
            <a:off x="5336494" y="2656337"/>
            <a:ext cx="1546789" cy="3067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vert="horz" lIns="91436" tIns="45719" rIns="91436" bIns="45719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1400" dirty="0">
                <a:latin typeface="Arial Black" panose="020B0A04020102020204" pitchFamily="34" charset="0"/>
              </a:rPr>
              <a:t>IKU/ISS</a:t>
            </a:r>
          </a:p>
        </p:txBody>
      </p:sp>
    </p:spTree>
    <p:extLst>
      <p:ext uri="{BB962C8B-B14F-4D97-AF65-F5344CB8AC3E}">
        <p14:creationId xmlns:p14="http://schemas.microsoft.com/office/powerpoint/2010/main" val="384374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13665" y="494030"/>
            <a:ext cx="11878310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600" b="1"/>
              <a:t>NOTA KESEPAHAMAN </a:t>
            </a:r>
          </a:p>
          <a:p>
            <a:pPr algn="ctr"/>
            <a:r>
              <a:rPr lang="en-US" sz="1600" b="1"/>
              <a:t>ANTARA </a:t>
            </a:r>
          </a:p>
          <a:p>
            <a:pPr algn="ctr"/>
            <a:r>
              <a:rPr lang="en-US" sz="1600" b="1"/>
              <a:t>KEMENTERIAN PENDIDIKAN, KEBUDAYAAN, RISET, DAN TEKNOLOGI</a:t>
            </a:r>
          </a:p>
          <a:p>
            <a:pPr algn="ctr"/>
            <a:r>
              <a:rPr lang="en-US" sz="1600" b="1"/>
              <a:t> DAN </a:t>
            </a:r>
          </a:p>
          <a:p>
            <a:pPr algn="ctr"/>
            <a:r>
              <a:rPr lang="en-US" sz="1600" b="1"/>
              <a:t>KEMENTERIAN DALAM NEGERI</a:t>
            </a:r>
          </a:p>
          <a:p>
            <a:pPr algn="ctr"/>
            <a:r>
              <a:rPr lang="en-US" sz="1600" b="1"/>
              <a:t> NOMOR  10/IV/NK/2021</a:t>
            </a:r>
          </a:p>
          <a:p>
            <a:pPr algn="ctr"/>
            <a:r>
              <a:rPr lang="en-US" sz="1600" b="1"/>
              <a:t>NOMOR: 420/2702/SJ</a:t>
            </a:r>
          </a:p>
          <a:p>
            <a:pPr algn="ctr"/>
            <a:r>
              <a:rPr lang="en-US" sz="1600" b="1"/>
              <a:t>TENTANG</a:t>
            </a:r>
          </a:p>
          <a:p>
            <a:pPr algn="ctr"/>
            <a:r>
              <a:rPr lang="en-US" sz="1600" b="1"/>
              <a:t>IMPLEMENTASI PROGRAM MERDEKA BELAJAR</a:t>
            </a:r>
          </a:p>
          <a:p>
            <a:pPr algn="ctr"/>
            <a:r>
              <a:rPr lang="en-US" sz="1600" b="1"/>
              <a:t>DI DAERAH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457960" y="3218815"/>
            <a:ext cx="94900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Pasal</a:t>
            </a:r>
            <a:r>
              <a:rPr lang="en-US" dirty="0"/>
              <a:t> 2</a:t>
            </a:r>
          </a:p>
          <a:p>
            <a:pPr algn="ctr"/>
            <a:r>
              <a:rPr lang="en-US" dirty="0"/>
              <a:t>RUANG LINGKUP</a:t>
            </a:r>
          </a:p>
          <a:p>
            <a:pPr algn="just"/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lingkup</a:t>
            </a:r>
            <a:r>
              <a:rPr lang="en-US" dirty="0"/>
              <a:t> Nota </a:t>
            </a:r>
            <a:r>
              <a:rPr lang="en-US" dirty="0" err="1"/>
              <a:t>Kesepahaman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meliputi</a:t>
            </a:r>
            <a:r>
              <a:rPr lang="en-US" dirty="0"/>
              <a:t>: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id-ID" dirty="0" err="1"/>
              <a:t>P</a:t>
            </a:r>
            <a:r>
              <a:rPr lang="en-US" dirty="0" err="1" smtClean="0"/>
              <a:t>enyesuaian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penyelarasan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implementasi</a:t>
            </a:r>
            <a:r>
              <a:rPr lang="en-US" dirty="0" smtClean="0"/>
              <a:t> </a:t>
            </a:r>
            <a:r>
              <a:rPr lang="en-US" dirty="0"/>
              <a:t>Program Merdeka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didaerah</a:t>
            </a:r>
            <a:r>
              <a:rPr lang="en-US" dirty="0"/>
              <a:t>;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id-ID" dirty="0" err="1"/>
              <a:t>P</a:t>
            </a:r>
            <a:r>
              <a:rPr lang="en-US" dirty="0" err="1" smtClean="0"/>
              <a:t>enguatan</a:t>
            </a:r>
            <a:r>
              <a:rPr lang="en-US" dirty="0" smtClean="0"/>
              <a:t> </a:t>
            </a:r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penganggaran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Implementasi</a:t>
            </a:r>
            <a:r>
              <a:rPr lang="en-US" dirty="0"/>
              <a:t> Program </a:t>
            </a:r>
            <a:r>
              <a:rPr lang="en-US" dirty="0" smtClean="0"/>
              <a:t>Merdeka </a:t>
            </a:r>
            <a:r>
              <a:rPr lang="en-US" dirty="0" err="1" smtClean="0"/>
              <a:t>Belajar</a:t>
            </a:r>
            <a:r>
              <a:rPr lang="en-US" dirty="0" smtClean="0"/>
              <a:t> </a:t>
            </a:r>
            <a:r>
              <a:rPr lang="en-US" dirty="0"/>
              <a:t>di </a:t>
            </a:r>
            <a:r>
              <a:rPr lang="en-US" dirty="0" err="1" smtClean="0"/>
              <a:t>daerah</a:t>
            </a:r>
            <a:r>
              <a:rPr lang="en-US" dirty="0" smtClean="0"/>
              <a:t>;</a:t>
            </a:r>
            <a:endParaRPr lang="id-ID" dirty="0" smtClean="0"/>
          </a:p>
          <a:p>
            <a:pPr marL="342900" indent="-342900" algn="just">
              <a:buFont typeface="+mj-lt"/>
              <a:buAutoNum type="alphaLcPeriod"/>
            </a:pPr>
            <a:r>
              <a:rPr lang="id-ID" dirty="0" smtClean="0"/>
              <a:t>S</a:t>
            </a:r>
            <a:r>
              <a:rPr lang="en-US" dirty="0" err="1" smtClean="0"/>
              <a:t>osialisasi</a:t>
            </a:r>
            <a:r>
              <a:rPr lang="en-US" dirty="0" smtClean="0"/>
              <a:t> </a:t>
            </a:r>
            <a:r>
              <a:rPr lang="en-US" dirty="0" err="1"/>
              <a:t>kebijakan</a:t>
            </a:r>
            <a:r>
              <a:rPr lang="en-US" dirty="0"/>
              <a:t> Program Merdeka </a:t>
            </a:r>
            <a:r>
              <a:rPr lang="en-US" dirty="0" err="1"/>
              <a:t>Belajar</a:t>
            </a:r>
            <a:r>
              <a:rPr lang="en-US" dirty="0"/>
              <a:t>; </a:t>
            </a:r>
            <a:r>
              <a:rPr lang="en-US" dirty="0" err="1"/>
              <a:t>dan</a:t>
            </a:r>
            <a:endParaRPr lang="en-US" dirty="0"/>
          </a:p>
          <a:p>
            <a:pPr marL="342900" indent="-342900" algn="just">
              <a:buFont typeface="+mj-lt"/>
              <a:buAutoNum type="alphaLcPeriod"/>
            </a:pPr>
            <a:r>
              <a:rPr lang="id-ID" dirty="0" err="1"/>
              <a:t>P</a:t>
            </a:r>
            <a:r>
              <a:rPr lang="en-US" dirty="0" err="1" smtClean="0"/>
              <a:t>emantauan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berkala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implementasi</a:t>
            </a:r>
            <a:r>
              <a:rPr lang="en-US" dirty="0"/>
              <a:t> Program Merdeka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smtClean="0"/>
              <a:t>di </a:t>
            </a:r>
            <a:r>
              <a:rPr lang="en-US" dirty="0" err="1" smtClean="0"/>
              <a:t>daerah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/>
          <p:nvPr/>
        </p:nvSpPr>
        <p:spPr>
          <a:xfrm>
            <a:off x="1960245" y="962025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PERMENDAGRI 40 TAHUN 2020                                                                                      TENTANG PEDOMAN PENYUSUNAN RKPD TAHUN 2021</a:t>
            </a:r>
            <a:endParaRPr lang="id-ID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0" t="26779" r="21727" b="16147"/>
          <a:stretch>
            <a:fillRect/>
          </a:stretch>
        </p:blipFill>
        <p:spPr bwMode="auto">
          <a:xfrm>
            <a:off x="415648" y="1697369"/>
            <a:ext cx="11236960" cy="456892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41654" y="3058789"/>
            <a:ext cx="2247563" cy="311543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spcCol="0" rtlCol="0" anchor="ctr"/>
          <a:lstStyle/>
          <a:p>
            <a:pPr algn="ctr"/>
            <a:endParaRPr lang="id-ID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38300" y="438314"/>
            <a:ext cx="891540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PERMENDAGRI </a:t>
            </a:r>
            <a:r>
              <a:rPr lang="en-US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17 </a:t>
            </a:r>
            <a:r>
              <a:rPr lang="id-ID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TAHUN 202</a:t>
            </a:r>
            <a:r>
              <a:rPr lang="en-US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1</a:t>
            </a:r>
            <a:r>
              <a:rPr lang="id-ID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                                                                                    TENTANG PEDOMAN PENYUSUNAN RKPD TAHUN 202</a:t>
            </a:r>
            <a:r>
              <a:rPr lang="en-US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2</a:t>
            </a:r>
            <a:endParaRPr lang="id-ID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4" t="14361" r="20596" b="26712"/>
          <a:stretch>
            <a:fillRect/>
          </a:stretch>
        </p:blipFill>
        <p:spPr bwMode="auto">
          <a:xfrm>
            <a:off x="570865" y="1019810"/>
            <a:ext cx="11249025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74256" y="5761529"/>
            <a:ext cx="11512944" cy="66354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spcCol="0" rtlCol="0" anchor="ctr"/>
          <a:lstStyle/>
          <a:p>
            <a:pPr algn="ctr"/>
            <a:endParaRPr lang="id-ID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491" y="517985"/>
            <a:ext cx="11402962" cy="1325563"/>
          </a:xfrm>
        </p:spPr>
        <p:txBody>
          <a:bodyPr/>
          <a:lstStyle/>
          <a:p>
            <a:r>
              <a:rPr lang="en-US" sz="2000" b="1" dirty="0" err="1">
                <a:solidFill>
                  <a:srgbClr val="C00000"/>
                </a:solidFill>
                <a:latin typeface="Book Antiqua" panose="02040602050305030304" pitchFamily="18" charset="0"/>
                <a:ea typeface="+mn-ea"/>
                <a:cs typeface="+mn-cs"/>
              </a:rPr>
              <a:t>Permendagri</a:t>
            </a:r>
            <a:r>
              <a:rPr lang="en-US" sz="2000" b="1" dirty="0">
                <a:solidFill>
                  <a:srgbClr val="C00000"/>
                </a:solidFill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Book Antiqua" panose="02040602050305030304" pitchFamily="18" charset="0"/>
                <a:ea typeface="+mn-ea"/>
                <a:cs typeface="+mn-cs"/>
              </a:rPr>
              <a:t>Nomor</a:t>
            </a:r>
            <a:r>
              <a:rPr lang="en-US" sz="2000" b="1" dirty="0">
                <a:solidFill>
                  <a:srgbClr val="C00000"/>
                </a:solidFill>
                <a:latin typeface="Book Antiqua" panose="02040602050305030304" pitchFamily="18" charset="0"/>
                <a:ea typeface="+mn-ea"/>
                <a:cs typeface="+mn-cs"/>
              </a:rPr>
              <a:t> 90 </a:t>
            </a:r>
            <a:r>
              <a:rPr lang="en-US" sz="2000" b="1" dirty="0" err="1">
                <a:solidFill>
                  <a:srgbClr val="C00000"/>
                </a:solidFill>
                <a:latin typeface="Book Antiqua" panose="02040602050305030304" pitchFamily="18" charset="0"/>
                <a:ea typeface="+mn-ea"/>
                <a:cs typeface="+mn-cs"/>
              </a:rPr>
              <a:t>tahun</a:t>
            </a:r>
            <a:r>
              <a:rPr lang="en-US" sz="2000" b="1" dirty="0">
                <a:solidFill>
                  <a:srgbClr val="C00000"/>
                </a:solidFill>
                <a:latin typeface="Book Antiqua" panose="02040602050305030304" pitchFamily="18" charset="0"/>
                <a:ea typeface="+mn-ea"/>
                <a:cs typeface="+mn-cs"/>
              </a:rPr>
              <a:t> 2019 </a:t>
            </a:r>
            <a:r>
              <a:rPr lang="en-US" sz="2000" b="1" dirty="0" err="1">
                <a:solidFill>
                  <a:srgbClr val="C00000"/>
                </a:solidFill>
                <a:latin typeface="Book Antiqua" panose="02040602050305030304" pitchFamily="18" charset="0"/>
                <a:ea typeface="+mn-ea"/>
                <a:cs typeface="+mn-cs"/>
              </a:rPr>
              <a:t>tentang</a:t>
            </a:r>
            <a:r>
              <a:rPr lang="en-US" sz="2000" b="1" dirty="0">
                <a:solidFill>
                  <a:srgbClr val="C00000"/>
                </a:solidFill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Book Antiqua" panose="02040602050305030304" pitchFamily="18" charset="0"/>
                <a:ea typeface="+mn-ea"/>
                <a:cs typeface="+mn-cs"/>
              </a:rPr>
              <a:t>Klasifikasi</a:t>
            </a:r>
            <a:r>
              <a:rPr lang="en-US" sz="2000" b="1" dirty="0">
                <a:solidFill>
                  <a:srgbClr val="C00000"/>
                </a:solidFill>
                <a:latin typeface="Book Antiqua" panose="02040602050305030304" pitchFamily="18" charset="0"/>
                <a:ea typeface="+mn-ea"/>
                <a:cs typeface="+mn-cs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Book Antiqua" panose="02040602050305030304" pitchFamily="18" charset="0"/>
                <a:ea typeface="+mn-ea"/>
                <a:cs typeface="+mn-cs"/>
              </a:rPr>
              <a:t>Kodefikasi</a:t>
            </a:r>
            <a:r>
              <a:rPr lang="en-US" sz="2000" b="1" dirty="0">
                <a:solidFill>
                  <a:srgbClr val="C00000"/>
                </a:solidFill>
                <a:latin typeface="Book Antiqua" panose="02040602050305030304" pitchFamily="18" charset="0"/>
                <a:ea typeface="+mn-ea"/>
                <a:cs typeface="+mn-cs"/>
              </a:rPr>
              <a:t>, </a:t>
            </a:r>
            <a:r>
              <a:rPr lang="en-US" sz="2000" b="1" dirty="0" err="1" smtClean="0">
                <a:solidFill>
                  <a:srgbClr val="C00000"/>
                </a:solidFill>
                <a:latin typeface="Book Antiqua" panose="02040602050305030304" pitchFamily="18" charset="0"/>
                <a:ea typeface="+mn-ea"/>
                <a:cs typeface="+mn-cs"/>
              </a:rPr>
              <a:t>Nomenklat</a:t>
            </a:r>
            <a:r>
              <a:rPr lang="id-ID" sz="2000" b="1" dirty="0" smtClean="0">
                <a:solidFill>
                  <a:srgbClr val="C00000"/>
                </a:solidFill>
                <a:latin typeface="Book Antiqua" panose="02040602050305030304" pitchFamily="18" charset="0"/>
                <a:ea typeface="+mn-ea"/>
                <a:cs typeface="+mn-cs"/>
              </a:rPr>
              <a:t>ur</a:t>
            </a:r>
            <a:r>
              <a:rPr lang="en-US" sz="2000" b="1" dirty="0" smtClean="0">
                <a:solidFill>
                  <a:srgbClr val="C00000"/>
                </a:solidFill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Book Antiqua" panose="02040602050305030304" pitchFamily="18" charset="0"/>
                <a:ea typeface="+mn-ea"/>
                <a:cs typeface="+mn-cs"/>
              </a:rPr>
              <a:t>Perencanaan</a:t>
            </a:r>
            <a:r>
              <a:rPr lang="en-US" sz="2000" b="1" dirty="0">
                <a:solidFill>
                  <a:srgbClr val="C00000"/>
                </a:solidFill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Book Antiqua" panose="02040602050305030304" pitchFamily="18" charset="0"/>
                <a:ea typeface="+mn-ea"/>
                <a:cs typeface="+mn-cs"/>
              </a:rPr>
              <a:t>pembangunan</a:t>
            </a:r>
            <a:r>
              <a:rPr lang="en-US" sz="2000" b="1" dirty="0">
                <a:solidFill>
                  <a:srgbClr val="C00000"/>
                </a:solidFill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Book Antiqua" panose="02040602050305030304" pitchFamily="18" charset="0"/>
                <a:ea typeface="+mn-ea"/>
                <a:cs typeface="+mn-cs"/>
              </a:rPr>
              <a:t>dan</a:t>
            </a:r>
            <a:r>
              <a:rPr lang="en-US" sz="2000" b="1" dirty="0">
                <a:solidFill>
                  <a:srgbClr val="C00000"/>
                </a:solidFill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Book Antiqua" panose="02040602050305030304" pitchFamily="18" charset="0"/>
                <a:ea typeface="+mn-ea"/>
                <a:cs typeface="+mn-cs"/>
              </a:rPr>
              <a:t>Keuangan</a:t>
            </a:r>
            <a:r>
              <a:rPr lang="en-US" sz="2000" b="1" dirty="0">
                <a:solidFill>
                  <a:srgbClr val="C00000"/>
                </a:solidFill>
                <a:latin typeface="Book Antiqua" panose="02040602050305030304" pitchFamily="18" charset="0"/>
                <a:ea typeface="+mn-ea"/>
                <a:cs typeface="+mn-cs"/>
              </a:rPr>
              <a:t> Daerah, </a:t>
            </a:r>
            <a:r>
              <a:rPr lang="en-US" sz="2000" b="1" dirty="0" err="1">
                <a:solidFill>
                  <a:srgbClr val="C00000"/>
                </a:solidFill>
                <a:latin typeface="Book Antiqua" panose="02040602050305030304" pitchFamily="18" charset="0"/>
                <a:ea typeface="+mn-ea"/>
                <a:cs typeface="+mn-cs"/>
              </a:rPr>
              <a:t>telah</a:t>
            </a:r>
            <a:r>
              <a:rPr lang="en-US" sz="2000" b="1" dirty="0">
                <a:solidFill>
                  <a:srgbClr val="C00000"/>
                </a:solidFill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Book Antiqua" panose="02040602050305030304" pitchFamily="18" charset="0"/>
                <a:ea typeface="+mn-ea"/>
                <a:cs typeface="+mn-cs"/>
              </a:rPr>
              <a:t>dimuktahirkan</a:t>
            </a:r>
            <a:r>
              <a:rPr lang="en-US" sz="2000" b="1" dirty="0">
                <a:solidFill>
                  <a:srgbClr val="C00000"/>
                </a:solidFill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Book Antiqua" panose="02040602050305030304" pitchFamily="18" charset="0"/>
                <a:ea typeface="+mn-ea"/>
                <a:cs typeface="+mn-cs"/>
              </a:rPr>
              <a:t>dengan</a:t>
            </a:r>
            <a:r>
              <a:rPr lang="en-US" sz="2000" b="1" dirty="0">
                <a:solidFill>
                  <a:srgbClr val="C00000"/>
                </a:solidFill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Book Antiqua" panose="02040602050305030304" pitchFamily="18" charset="0"/>
                <a:ea typeface="+mn-ea"/>
                <a:cs typeface="+mn-cs"/>
              </a:rPr>
              <a:t>KepMendagri</a:t>
            </a:r>
            <a:r>
              <a:rPr lang="en-US" sz="2000" b="1" dirty="0">
                <a:solidFill>
                  <a:srgbClr val="C00000"/>
                </a:solidFill>
                <a:latin typeface="Book Antiqua" panose="02040602050305030304" pitchFamily="18" charset="0"/>
                <a:ea typeface="+mn-ea"/>
                <a:cs typeface="+mn-cs"/>
              </a:rPr>
              <a:t> 050-3708 </a:t>
            </a:r>
            <a:r>
              <a:rPr lang="en-US" sz="2000" b="1" dirty="0" err="1">
                <a:solidFill>
                  <a:srgbClr val="C00000"/>
                </a:solidFill>
                <a:latin typeface="Book Antiqua" panose="02040602050305030304" pitchFamily="18" charset="0"/>
                <a:ea typeface="+mn-ea"/>
                <a:cs typeface="+mn-cs"/>
              </a:rPr>
              <a:t>Tahun</a:t>
            </a:r>
            <a:r>
              <a:rPr lang="en-US" sz="2000" b="1" dirty="0">
                <a:solidFill>
                  <a:srgbClr val="C00000"/>
                </a:solidFill>
                <a:latin typeface="Book Antiqua" panose="02040602050305030304" pitchFamily="18" charset="0"/>
                <a:ea typeface="+mn-ea"/>
                <a:cs typeface="+mn-cs"/>
              </a:rPr>
              <a:t> 2020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5113" y="1489584"/>
            <a:ext cx="9969909" cy="25545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/>
              <a:t>Kodefikasi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Nomenklatur</a:t>
            </a:r>
            <a:r>
              <a:rPr lang="en-US" sz="2000" dirty="0" smtClean="0"/>
              <a:t> </a:t>
            </a:r>
            <a:r>
              <a:rPr lang="en-US" sz="2000" dirty="0" err="1" smtClean="0"/>
              <a:t>bidang</a:t>
            </a:r>
            <a:r>
              <a:rPr lang="en-US" sz="2000" dirty="0" smtClean="0"/>
              <a:t> </a:t>
            </a:r>
            <a:r>
              <a:rPr lang="en-US" sz="2000" dirty="0" err="1" smtClean="0"/>
              <a:t>Pendidikan</a:t>
            </a:r>
            <a:r>
              <a:rPr lang="en-US" sz="2000" dirty="0" smtClean="0"/>
              <a:t>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7 (</a:t>
            </a:r>
            <a:r>
              <a:rPr lang="en-US" sz="2000" dirty="0" err="1" smtClean="0"/>
              <a:t>Tujuh</a:t>
            </a:r>
            <a:r>
              <a:rPr lang="en-US" sz="2000" dirty="0" smtClean="0"/>
              <a:t>) Program </a:t>
            </a:r>
            <a:r>
              <a:rPr lang="en-US" sz="2000" dirty="0" err="1" smtClean="0"/>
              <a:t>yaitu</a:t>
            </a:r>
            <a:r>
              <a:rPr lang="en-US" sz="2000" dirty="0" smtClean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Program </a:t>
            </a:r>
            <a:r>
              <a:rPr lang="en-US" sz="2000" dirty="0" err="1" smtClean="0"/>
              <a:t>Pengelolaan</a:t>
            </a:r>
            <a:r>
              <a:rPr lang="en-US" sz="2000" dirty="0" smtClean="0"/>
              <a:t> </a:t>
            </a:r>
            <a:r>
              <a:rPr lang="en-US" sz="2000" dirty="0" err="1" smtClean="0"/>
              <a:t>Pendidikan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Program </a:t>
            </a:r>
            <a:r>
              <a:rPr lang="en-US" sz="2000" dirty="0" err="1" smtClean="0"/>
              <a:t>Pendidik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tenga</a:t>
            </a:r>
            <a:r>
              <a:rPr lang="en-US" sz="2000" dirty="0" smtClean="0"/>
              <a:t> </a:t>
            </a:r>
            <a:r>
              <a:rPr lang="en-US" sz="2000" dirty="0" err="1" smtClean="0"/>
              <a:t>Kependidikan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Program </a:t>
            </a:r>
            <a:r>
              <a:rPr lang="en-US" sz="2000" dirty="0" err="1" smtClean="0"/>
              <a:t>Pengembangan</a:t>
            </a:r>
            <a:r>
              <a:rPr lang="en-US" sz="2000" dirty="0" smtClean="0"/>
              <a:t> </a:t>
            </a:r>
            <a:r>
              <a:rPr lang="en-US" sz="2000" dirty="0" err="1" smtClean="0"/>
              <a:t>Kurikulum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Program </a:t>
            </a:r>
            <a:r>
              <a:rPr lang="en-US" sz="2000" dirty="0" err="1" smtClean="0"/>
              <a:t>Penyelenggaraan</a:t>
            </a:r>
            <a:r>
              <a:rPr lang="en-US" sz="2000" dirty="0" smtClean="0"/>
              <a:t> </a:t>
            </a:r>
            <a:r>
              <a:rPr lang="en-US" sz="2000" dirty="0" err="1" smtClean="0"/>
              <a:t>Perizinan</a:t>
            </a:r>
            <a:r>
              <a:rPr lang="en-US" sz="2000" dirty="0" smtClean="0"/>
              <a:t> </a:t>
            </a:r>
            <a:r>
              <a:rPr lang="en-US" sz="2000" dirty="0" err="1" smtClean="0"/>
              <a:t>Pendidikan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Program </a:t>
            </a:r>
            <a:r>
              <a:rPr lang="en-US" sz="2000" dirty="0" err="1" smtClean="0"/>
              <a:t>Pengembangan</a:t>
            </a:r>
            <a:r>
              <a:rPr lang="en-US" sz="2000" dirty="0" smtClean="0"/>
              <a:t> Bahasa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sastra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Program </a:t>
            </a:r>
            <a:r>
              <a:rPr lang="en-US" sz="2000" dirty="0" err="1" smtClean="0"/>
              <a:t>Pendidikan</a:t>
            </a:r>
            <a:r>
              <a:rPr lang="en-US" sz="2000" dirty="0" smtClean="0"/>
              <a:t> </a:t>
            </a:r>
            <a:r>
              <a:rPr lang="en-US" sz="2000" dirty="0" err="1" smtClean="0"/>
              <a:t>Dyah</a:t>
            </a:r>
            <a:r>
              <a:rPr lang="en-US" sz="2000" dirty="0" smtClean="0"/>
              <a:t> Aceh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Program </a:t>
            </a:r>
            <a:r>
              <a:rPr lang="en-US" sz="2000" dirty="0" err="1" smtClean="0"/>
              <a:t>Penyelenggaraan</a:t>
            </a:r>
            <a:r>
              <a:rPr lang="en-US" sz="2000" dirty="0" smtClean="0"/>
              <a:t> </a:t>
            </a:r>
            <a:r>
              <a:rPr lang="en-US" sz="2000" dirty="0" err="1" smtClean="0"/>
              <a:t>Majelis</a:t>
            </a:r>
            <a:r>
              <a:rPr lang="en-US" sz="2000" dirty="0" smtClean="0"/>
              <a:t> </a:t>
            </a:r>
            <a:r>
              <a:rPr lang="en-US" sz="2000" dirty="0" err="1" smtClean="0"/>
              <a:t>Pendidikan</a:t>
            </a:r>
            <a:r>
              <a:rPr lang="en-US" sz="2000" dirty="0" smtClean="0"/>
              <a:t> Aceh</a:t>
            </a:r>
            <a:endParaRPr lang="en-US" sz="2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3797" y="4147365"/>
            <a:ext cx="11695471" cy="233741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sz="2000" dirty="0" err="1" smtClean="0"/>
              <a:t>Terkait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Revitalisasi</a:t>
            </a:r>
            <a:r>
              <a:rPr lang="en-US" sz="2000" dirty="0" smtClean="0"/>
              <a:t> SMK </a:t>
            </a:r>
            <a:r>
              <a:rPr lang="en-US" sz="2000" dirty="0" err="1" smtClean="0"/>
              <a:t>telah</a:t>
            </a:r>
            <a:r>
              <a:rPr lang="en-US" sz="2000" dirty="0" smtClean="0"/>
              <a:t> </a:t>
            </a:r>
            <a:r>
              <a:rPr lang="en-US" sz="2000" dirty="0" err="1" smtClean="0"/>
              <a:t>ditetapkan</a:t>
            </a:r>
            <a:r>
              <a:rPr lang="en-US" sz="2000" dirty="0" smtClean="0"/>
              <a:t> </a:t>
            </a:r>
            <a:r>
              <a:rPr lang="en-US" sz="2000" dirty="0" err="1" smtClean="0"/>
              <a:t>Kodefikasi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Nomenklatur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berikut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r>
              <a:rPr lang="en-US" sz="2000" dirty="0" smtClean="0"/>
              <a:t>1. Program: </a:t>
            </a:r>
            <a:r>
              <a:rPr lang="en-US" sz="2000" dirty="0" err="1" smtClean="0"/>
              <a:t>Pengelolaan</a:t>
            </a:r>
            <a:r>
              <a:rPr lang="en-US" sz="2000" dirty="0" smtClean="0"/>
              <a:t> </a:t>
            </a:r>
            <a:r>
              <a:rPr lang="en-US" sz="2000" dirty="0" err="1" smtClean="0"/>
              <a:t>Pendidikan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Kegiatan</a:t>
            </a:r>
            <a:r>
              <a:rPr lang="en-US" sz="2000" dirty="0" smtClean="0"/>
              <a:t>: </a:t>
            </a:r>
            <a:r>
              <a:rPr lang="en-US" sz="2000" dirty="0" err="1" smtClean="0"/>
              <a:t>Pengelolaan</a:t>
            </a:r>
            <a:r>
              <a:rPr lang="en-US" sz="2000" dirty="0" smtClean="0"/>
              <a:t> </a:t>
            </a:r>
            <a:r>
              <a:rPr lang="en-US" sz="2000" dirty="0" err="1" smtClean="0"/>
              <a:t>Pendidikan</a:t>
            </a:r>
            <a:r>
              <a:rPr lang="en-US" sz="2000" dirty="0" smtClean="0"/>
              <a:t> </a:t>
            </a:r>
            <a:r>
              <a:rPr lang="id-ID" sz="2000" dirty="0" smtClean="0"/>
              <a:t>Sekolah </a:t>
            </a:r>
            <a:r>
              <a:rPr lang="en-US" sz="2000" dirty="0" err="1" smtClean="0"/>
              <a:t>Menengah</a:t>
            </a:r>
            <a:r>
              <a:rPr lang="id-ID" sz="2000" dirty="0" smtClean="0"/>
              <a:t> Kejuruan</a:t>
            </a:r>
            <a:endParaRPr lang="en-US" sz="2000" dirty="0" smtClean="0"/>
          </a:p>
          <a:p>
            <a:r>
              <a:rPr lang="en-US" sz="2000" dirty="0" smtClean="0"/>
              <a:t>Sub </a:t>
            </a:r>
            <a:r>
              <a:rPr lang="en-US" sz="2000" dirty="0" err="1" smtClean="0"/>
              <a:t>Kegiatan</a:t>
            </a:r>
            <a:r>
              <a:rPr lang="id-ID" sz="2000" dirty="0" smtClean="0"/>
              <a:t>: </a:t>
            </a:r>
            <a:r>
              <a:rPr lang="en-US" sz="2000" dirty="0" smtClean="0"/>
              <a:t>Pembangunan, </a:t>
            </a:r>
            <a:r>
              <a:rPr lang="en-US" sz="2000" dirty="0" err="1" smtClean="0"/>
              <a:t>Rehabilitasi</a:t>
            </a:r>
            <a:r>
              <a:rPr lang="en-US" sz="2000" dirty="0" smtClean="0"/>
              <a:t>, </a:t>
            </a:r>
            <a:r>
              <a:rPr lang="en-US" sz="2000" dirty="0" err="1" smtClean="0"/>
              <a:t>Pengadaan</a:t>
            </a:r>
            <a:r>
              <a:rPr lang="en-US" sz="2000" dirty="0" smtClean="0"/>
              <a:t>, </a:t>
            </a:r>
            <a:r>
              <a:rPr lang="en-US" sz="2000" dirty="0" err="1" smtClean="0"/>
              <a:t>Pemeliharaan</a:t>
            </a:r>
            <a:r>
              <a:rPr lang="en-US" sz="2000" dirty="0" smtClean="0"/>
              <a:t>, </a:t>
            </a:r>
            <a:r>
              <a:rPr lang="en-US" sz="2000" dirty="0" err="1" smtClean="0"/>
              <a:t>Penyediaan</a:t>
            </a:r>
            <a:r>
              <a:rPr lang="id-ID" sz="2000" dirty="0" smtClean="0"/>
              <a:t> Biaya Personil Peserta Didik</a:t>
            </a:r>
            <a:r>
              <a:rPr lang="en-US" sz="2000" dirty="0" smtClean="0"/>
              <a:t>, </a:t>
            </a:r>
            <a:r>
              <a:rPr lang="en-US" sz="2000" dirty="0" err="1" smtClean="0"/>
              <a:t>Penyelenggaraan</a:t>
            </a:r>
            <a:r>
              <a:rPr lang="id-ID" sz="2000" dirty="0" smtClean="0"/>
              <a:t> </a:t>
            </a:r>
            <a:r>
              <a:rPr lang="en-US" sz="2000" dirty="0"/>
              <a:t>Proses </a:t>
            </a:r>
            <a:r>
              <a:rPr lang="en-US" sz="2000" dirty="0" err="1"/>
              <a:t>Belajar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Ujian</a:t>
            </a:r>
            <a:r>
              <a:rPr lang="en-US" sz="2000" dirty="0"/>
              <a:t> </a:t>
            </a:r>
            <a:r>
              <a:rPr lang="en-US" sz="2000" dirty="0" err="1"/>
              <a:t>bagi</a:t>
            </a:r>
            <a:r>
              <a:rPr lang="en-US" sz="2000" dirty="0"/>
              <a:t> </a:t>
            </a:r>
            <a:r>
              <a:rPr lang="en-US" sz="2000" dirty="0" err="1"/>
              <a:t>Peserta</a:t>
            </a:r>
            <a:r>
              <a:rPr lang="en-US" sz="2000" dirty="0"/>
              <a:t> </a:t>
            </a:r>
            <a:r>
              <a:rPr lang="en-US" sz="2000" dirty="0" err="1" smtClean="0"/>
              <a:t>Didik</a:t>
            </a:r>
            <a:r>
              <a:rPr lang="id-ID" sz="2000" dirty="0" smtClean="0">
                <a:latin typeface="Times New Roman"/>
              </a:rPr>
              <a:t>, </a:t>
            </a:r>
            <a:r>
              <a:rPr lang="en-US" sz="2000" dirty="0" err="1" smtClean="0"/>
              <a:t>Pembinaan</a:t>
            </a:r>
            <a:r>
              <a:rPr lang="en-US" sz="2000" dirty="0" smtClean="0"/>
              <a:t> </a:t>
            </a:r>
            <a:r>
              <a:rPr lang="en-US" sz="2000" dirty="0" err="1" smtClean="0"/>
              <a:t>Minat</a:t>
            </a:r>
            <a:r>
              <a:rPr lang="en-US" sz="2000" dirty="0" smtClean="0"/>
              <a:t> </a:t>
            </a:r>
            <a:r>
              <a:rPr lang="en-US" sz="2000" dirty="0" err="1" smtClean="0"/>
              <a:t>Bakat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Kreativitas</a:t>
            </a:r>
            <a:r>
              <a:rPr lang="en-US" sz="2000" dirty="0" smtClean="0"/>
              <a:t> </a:t>
            </a:r>
            <a:r>
              <a:rPr lang="en-US" sz="2000" dirty="0" err="1" smtClean="0"/>
              <a:t>Siswa</a:t>
            </a:r>
            <a:r>
              <a:rPr lang="en-US" sz="2000" dirty="0" smtClean="0"/>
              <a:t>, </a:t>
            </a:r>
            <a:r>
              <a:rPr lang="en-US" sz="2000" dirty="0" err="1" smtClean="0"/>
              <a:t>Pengelolaan</a:t>
            </a:r>
            <a:r>
              <a:rPr lang="en-US" sz="2000" dirty="0" smtClean="0"/>
              <a:t> </a:t>
            </a:r>
            <a:r>
              <a:rPr lang="en-US" sz="2000" dirty="0" err="1" smtClean="0"/>
              <a:t>Manajemen</a:t>
            </a:r>
            <a:r>
              <a:rPr lang="id-ID" sz="2000" dirty="0" smtClean="0"/>
              <a:t> </a:t>
            </a:r>
            <a:r>
              <a:rPr lang="en-US" sz="2000" dirty="0" err="1"/>
              <a:t>Penyiapan</a:t>
            </a:r>
            <a:r>
              <a:rPr lang="en-US" sz="2000" dirty="0"/>
              <a:t> </a:t>
            </a:r>
            <a:r>
              <a:rPr lang="en-US" sz="2000" dirty="0" err="1"/>
              <a:t>Tindak</a:t>
            </a:r>
            <a:r>
              <a:rPr lang="en-US" sz="2000" dirty="0"/>
              <a:t> </a:t>
            </a:r>
            <a:r>
              <a:rPr lang="en-US" sz="2000" dirty="0" err="1"/>
              <a:t>Lanjut</a:t>
            </a:r>
            <a:r>
              <a:rPr lang="en-US" sz="2000" dirty="0"/>
              <a:t> </a:t>
            </a:r>
            <a:r>
              <a:rPr lang="en-US" sz="2000" dirty="0" err="1"/>
              <a:t>Revitalisasi</a:t>
            </a:r>
            <a:r>
              <a:rPr lang="en-US" sz="2000" dirty="0"/>
              <a:t> SMK, </a:t>
            </a:r>
          </a:p>
        </p:txBody>
      </p:sp>
    </p:spTree>
    <p:extLst>
      <p:ext uri="{BB962C8B-B14F-4D97-AF65-F5344CB8AC3E}">
        <p14:creationId xmlns:p14="http://schemas.microsoft.com/office/powerpoint/2010/main" val="351649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81897" y="663504"/>
            <a:ext cx="11695471" cy="17796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2</a:t>
            </a:r>
            <a:r>
              <a:rPr lang="en-US" sz="2000" dirty="0" smtClean="0"/>
              <a:t>. Program </a:t>
            </a:r>
            <a:r>
              <a:rPr lang="en-US" sz="2000" dirty="0" err="1" smtClean="0"/>
              <a:t>Pendidik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Tenaga </a:t>
            </a:r>
            <a:r>
              <a:rPr lang="en-US" sz="2000" dirty="0" err="1" smtClean="0"/>
              <a:t>Kependidikan</a:t>
            </a:r>
            <a:endParaRPr lang="en-US" sz="2000" dirty="0" smtClean="0"/>
          </a:p>
          <a:p>
            <a:r>
              <a:rPr lang="en-US" sz="2000" dirty="0" err="1" smtClean="0"/>
              <a:t>Kegiatan</a:t>
            </a:r>
            <a:r>
              <a:rPr lang="en-US" sz="2000" dirty="0" smtClean="0"/>
              <a:t>: </a:t>
            </a:r>
            <a:r>
              <a:rPr lang="en-US" sz="2000" dirty="0" err="1" smtClean="0"/>
              <a:t>Pemindahan</a:t>
            </a:r>
            <a:r>
              <a:rPr lang="en-US" sz="2000" dirty="0" smtClean="0"/>
              <a:t> </a:t>
            </a:r>
            <a:r>
              <a:rPr lang="en-US" sz="2000" dirty="0" err="1" smtClean="0"/>
              <a:t>Pendidik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Tenaga </a:t>
            </a:r>
            <a:r>
              <a:rPr lang="en-US" sz="2000" dirty="0" err="1"/>
              <a:t>Kependidikan</a:t>
            </a:r>
            <a:r>
              <a:rPr lang="en-US" sz="2000" dirty="0"/>
              <a:t> Lintas </a:t>
            </a:r>
            <a:r>
              <a:rPr lang="en-US" sz="2000" dirty="0" err="1"/>
              <a:t>Kabupaten</a:t>
            </a:r>
            <a:r>
              <a:rPr lang="en-US" sz="2000" dirty="0"/>
              <a:t>/Kota </a:t>
            </a:r>
            <a:r>
              <a:rPr lang="en-US" sz="2000" dirty="0" err="1"/>
              <a:t>dalam</a:t>
            </a:r>
            <a:r>
              <a:rPr lang="en-US" sz="2000" dirty="0"/>
              <a:t> 1 (</a:t>
            </a:r>
            <a:r>
              <a:rPr lang="en-US" sz="2000" dirty="0" err="1"/>
              <a:t>satu</a:t>
            </a:r>
            <a:r>
              <a:rPr lang="en-US" sz="2000" dirty="0"/>
              <a:t>) </a:t>
            </a:r>
            <a:r>
              <a:rPr lang="en-US" sz="2000" dirty="0" err="1"/>
              <a:t>Provinsi</a:t>
            </a:r>
            <a:endParaRPr lang="en-US" sz="2000" dirty="0" smtClean="0"/>
          </a:p>
          <a:p>
            <a:r>
              <a:rPr lang="en-US" sz="2000" dirty="0" smtClean="0"/>
              <a:t>Sub </a:t>
            </a:r>
            <a:r>
              <a:rPr lang="en-US" sz="2000" dirty="0" err="1" smtClean="0"/>
              <a:t>Kegiatan</a:t>
            </a:r>
            <a:r>
              <a:rPr lang="id-ID" sz="2000" dirty="0" smtClean="0"/>
              <a:t>: </a:t>
            </a:r>
            <a:r>
              <a:rPr lang="en-US" sz="2000" dirty="0" err="1"/>
              <a:t>Perhitungan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Pemetaan</a:t>
            </a:r>
            <a:r>
              <a:rPr lang="en-US" sz="2000" dirty="0"/>
              <a:t> </a:t>
            </a:r>
            <a:r>
              <a:rPr lang="en-US" sz="2000" dirty="0" err="1"/>
              <a:t>Pendidik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Tenaga </a:t>
            </a:r>
            <a:r>
              <a:rPr lang="en-US" sz="2000" dirty="0" err="1"/>
              <a:t>Kependidikan</a:t>
            </a:r>
            <a:r>
              <a:rPr lang="en-US" sz="2000" dirty="0"/>
              <a:t> </a:t>
            </a:r>
            <a:r>
              <a:rPr lang="en-US" sz="2000" dirty="0" err="1"/>
              <a:t>Satuan</a:t>
            </a:r>
            <a:r>
              <a:rPr lang="en-US" sz="2000" dirty="0"/>
              <a:t> </a:t>
            </a:r>
            <a:r>
              <a:rPr lang="en-US" sz="2000" dirty="0" err="1"/>
              <a:t>Pendidikan</a:t>
            </a:r>
            <a:r>
              <a:rPr lang="en-US" sz="2000" dirty="0"/>
              <a:t> </a:t>
            </a:r>
            <a:r>
              <a:rPr lang="en-US" sz="2000" dirty="0" err="1"/>
              <a:t>Menengah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Pendidikan</a:t>
            </a:r>
            <a:r>
              <a:rPr lang="en-US" sz="2000" dirty="0"/>
              <a:t> </a:t>
            </a:r>
            <a:r>
              <a:rPr lang="en-US" sz="2000" dirty="0" err="1" smtClean="0"/>
              <a:t>Khusus</a:t>
            </a:r>
            <a:r>
              <a:rPr lang="en-US" sz="2000" dirty="0" smtClean="0"/>
              <a:t> </a:t>
            </a:r>
            <a:r>
              <a:rPr lang="en-US" sz="2000" dirty="0" err="1" smtClean="0"/>
              <a:t>serta</a:t>
            </a:r>
            <a:r>
              <a:rPr lang="en-US" sz="2000" dirty="0" smtClean="0"/>
              <a:t> </a:t>
            </a:r>
            <a:r>
              <a:rPr lang="nl-NL" sz="2000" dirty="0"/>
              <a:t>Penataan Pendistribusian Pendidik dan Tenaga Kependidikan Satuan Pendidikan Menengah dan Pendidikan Khusus</a:t>
            </a:r>
            <a:endParaRPr lang="en-US" sz="2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1896" y="2546384"/>
            <a:ext cx="11695471" cy="17796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3</a:t>
            </a:r>
            <a:r>
              <a:rPr lang="en-US" sz="2000" dirty="0"/>
              <a:t>. </a:t>
            </a:r>
            <a:r>
              <a:rPr lang="en-US" sz="2000" dirty="0" smtClean="0"/>
              <a:t>Program </a:t>
            </a:r>
            <a:r>
              <a:rPr lang="en-US" sz="2000" dirty="0" err="1" smtClean="0"/>
              <a:t>Pengembangan</a:t>
            </a:r>
            <a:r>
              <a:rPr lang="en-US" sz="2000" dirty="0" smtClean="0"/>
              <a:t> </a:t>
            </a:r>
            <a:r>
              <a:rPr lang="en-US" sz="2000" dirty="0" err="1" smtClean="0"/>
              <a:t>Kurikulum</a:t>
            </a:r>
            <a:endParaRPr lang="en-US" sz="2000" dirty="0" smtClean="0"/>
          </a:p>
          <a:p>
            <a:r>
              <a:rPr lang="nl-NL" sz="2000" dirty="0"/>
              <a:t>Kegiatan: Penetapan Kurikulum Muatan Lokal Pendidikan </a:t>
            </a:r>
            <a:r>
              <a:rPr lang="nl-NL" sz="2000" dirty="0" smtClean="0"/>
              <a:t>Menenga</a:t>
            </a:r>
          </a:p>
          <a:p>
            <a:r>
              <a:rPr lang="en-US" sz="2000" dirty="0" smtClean="0"/>
              <a:t>Sub </a:t>
            </a:r>
            <a:r>
              <a:rPr lang="en-US" sz="2000" dirty="0" err="1" smtClean="0"/>
              <a:t>Kegiatan</a:t>
            </a:r>
            <a:r>
              <a:rPr lang="id-ID" sz="2000" dirty="0" smtClean="0"/>
              <a:t>:</a:t>
            </a:r>
            <a:r>
              <a:rPr lang="en-US" sz="2000" dirty="0"/>
              <a:t> </a:t>
            </a:r>
            <a:r>
              <a:rPr lang="en-US" sz="2000" dirty="0" err="1"/>
              <a:t>Penyusunan</a:t>
            </a:r>
            <a:r>
              <a:rPr lang="en-US" sz="2000" dirty="0"/>
              <a:t> </a:t>
            </a:r>
            <a:r>
              <a:rPr lang="en-US" sz="2000" dirty="0" err="1"/>
              <a:t>Kompetensi</a:t>
            </a:r>
            <a:r>
              <a:rPr lang="en-US" sz="2000" dirty="0"/>
              <a:t> </a:t>
            </a:r>
            <a:r>
              <a:rPr lang="en-US" sz="2000" dirty="0" err="1"/>
              <a:t>Dasar</a:t>
            </a:r>
            <a:r>
              <a:rPr lang="en-US" sz="2000" dirty="0"/>
              <a:t> </a:t>
            </a:r>
            <a:r>
              <a:rPr lang="en-US" sz="2000" dirty="0" err="1"/>
              <a:t>Muatan</a:t>
            </a:r>
            <a:r>
              <a:rPr lang="en-US" sz="2000" dirty="0"/>
              <a:t> </a:t>
            </a:r>
            <a:r>
              <a:rPr lang="en-US" sz="2000" dirty="0" err="1"/>
              <a:t>Lokal</a:t>
            </a:r>
            <a:r>
              <a:rPr lang="en-US" sz="2000" dirty="0"/>
              <a:t> </a:t>
            </a:r>
            <a:r>
              <a:rPr lang="en-US" sz="2000" dirty="0" err="1"/>
              <a:t>Pendidikan</a:t>
            </a:r>
            <a:r>
              <a:rPr lang="en-US" sz="2000" dirty="0"/>
              <a:t> </a:t>
            </a:r>
            <a:r>
              <a:rPr lang="en-US" sz="2000" dirty="0" err="1" smtClean="0"/>
              <a:t>Menengah</a:t>
            </a:r>
            <a:r>
              <a:rPr lang="en-US" sz="2000" dirty="0"/>
              <a:t>, </a:t>
            </a:r>
            <a:r>
              <a:rPr lang="en-US" sz="2000" dirty="0" err="1"/>
              <a:t>Penyusunan</a:t>
            </a:r>
            <a:r>
              <a:rPr lang="en-US" sz="2000" dirty="0"/>
              <a:t> </a:t>
            </a:r>
            <a:r>
              <a:rPr lang="en-US" sz="2000" dirty="0" err="1"/>
              <a:t>Silabus</a:t>
            </a:r>
            <a:r>
              <a:rPr lang="en-US" sz="2000" dirty="0"/>
              <a:t> </a:t>
            </a:r>
            <a:r>
              <a:rPr lang="en-US" sz="2000" dirty="0" err="1"/>
              <a:t>Muatan</a:t>
            </a:r>
            <a:r>
              <a:rPr lang="en-US" sz="2000" dirty="0"/>
              <a:t> </a:t>
            </a:r>
            <a:r>
              <a:rPr lang="en-US" sz="2000" dirty="0" err="1"/>
              <a:t>Lokal</a:t>
            </a:r>
            <a:r>
              <a:rPr lang="en-US" sz="2000" dirty="0"/>
              <a:t> </a:t>
            </a:r>
            <a:r>
              <a:rPr lang="en-US" sz="2000" dirty="0" err="1"/>
              <a:t>Pendidikan</a:t>
            </a:r>
            <a:r>
              <a:rPr lang="en-US" sz="2000" dirty="0"/>
              <a:t> </a:t>
            </a:r>
            <a:r>
              <a:rPr lang="en-US" sz="2000" dirty="0" err="1" smtClean="0"/>
              <a:t>Menengah</a:t>
            </a:r>
            <a:r>
              <a:rPr lang="en-US" sz="2000" dirty="0"/>
              <a:t>, </a:t>
            </a:r>
            <a:r>
              <a:rPr lang="en-US" sz="2000" dirty="0" err="1"/>
              <a:t>Penyediaan</a:t>
            </a:r>
            <a:r>
              <a:rPr lang="en-US" sz="2000" dirty="0"/>
              <a:t> </a:t>
            </a:r>
            <a:r>
              <a:rPr lang="en-US" sz="2000" dirty="0" err="1"/>
              <a:t>Buku</a:t>
            </a:r>
            <a:r>
              <a:rPr lang="en-US" sz="2000" dirty="0"/>
              <a:t> </a:t>
            </a:r>
            <a:r>
              <a:rPr lang="en-US" sz="2000" dirty="0" err="1"/>
              <a:t>Teks</a:t>
            </a:r>
            <a:r>
              <a:rPr lang="en-US" sz="2000" dirty="0"/>
              <a:t> </a:t>
            </a:r>
            <a:r>
              <a:rPr lang="en-US" sz="2000" dirty="0" err="1"/>
              <a:t>Pelajaran</a:t>
            </a:r>
            <a:r>
              <a:rPr lang="en-US" sz="2000" dirty="0"/>
              <a:t> </a:t>
            </a:r>
            <a:r>
              <a:rPr lang="en-US" sz="2000" dirty="0" err="1"/>
              <a:t>Muatan</a:t>
            </a:r>
            <a:r>
              <a:rPr lang="en-US" sz="2000" dirty="0"/>
              <a:t> </a:t>
            </a:r>
            <a:r>
              <a:rPr lang="en-US" sz="2000" dirty="0" err="1"/>
              <a:t>Lokal</a:t>
            </a:r>
            <a:r>
              <a:rPr lang="en-US" sz="2000" dirty="0"/>
              <a:t> </a:t>
            </a:r>
            <a:r>
              <a:rPr lang="en-US" sz="2000" dirty="0" err="1"/>
              <a:t>Pendidikan</a:t>
            </a:r>
            <a:r>
              <a:rPr lang="en-US" sz="2000" dirty="0"/>
              <a:t> </a:t>
            </a:r>
            <a:r>
              <a:rPr lang="en-US" sz="2000" dirty="0" err="1" smtClean="0"/>
              <a:t>Menengah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/>
              <a:t> </a:t>
            </a:r>
            <a:r>
              <a:rPr lang="en-US" sz="2000" dirty="0" err="1"/>
              <a:t>Pelatihan</a:t>
            </a:r>
            <a:r>
              <a:rPr lang="en-US" sz="2000" dirty="0"/>
              <a:t> </a:t>
            </a:r>
            <a:r>
              <a:rPr lang="en-US" sz="2000" dirty="0" err="1"/>
              <a:t>Penyusunan</a:t>
            </a:r>
            <a:r>
              <a:rPr lang="en-US" sz="2000" dirty="0"/>
              <a:t> </a:t>
            </a:r>
            <a:r>
              <a:rPr lang="en-US" sz="2000" dirty="0" err="1"/>
              <a:t>Kurikulum</a:t>
            </a:r>
            <a:r>
              <a:rPr lang="en-US" sz="2000" dirty="0"/>
              <a:t> </a:t>
            </a:r>
            <a:r>
              <a:rPr lang="en-US" sz="2000" dirty="0" err="1"/>
              <a:t>Muatan</a:t>
            </a:r>
            <a:r>
              <a:rPr lang="en-US" sz="2000" dirty="0"/>
              <a:t> </a:t>
            </a:r>
            <a:r>
              <a:rPr lang="en-US" sz="2000" dirty="0" err="1"/>
              <a:t>Lokal</a:t>
            </a:r>
            <a:r>
              <a:rPr lang="en-US" sz="2000" dirty="0"/>
              <a:t> </a:t>
            </a:r>
            <a:r>
              <a:rPr lang="en-US" sz="2000" dirty="0" err="1"/>
              <a:t>Pendidikan</a:t>
            </a:r>
            <a:r>
              <a:rPr lang="en-US" sz="2000" dirty="0"/>
              <a:t> </a:t>
            </a:r>
            <a:r>
              <a:rPr lang="en-US" sz="2000" dirty="0" err="1"/>
              <a:t>Menengah</a:t>
            </a:r>
            <a:endParaRPr lang="nl-NL" sz="2000" dirty="0" smtClean="0"/>
          </a:p>
        </p:txBody>
      </p:sp>
      <p:sp>
        <p:nvSpPr>
          <p:cNvPr id="8" name="Content Placeholder 2"/>
          <p:cNvSpPr txBox="1">
            <a:spLocks noGrp="1"/>
          </p:cNvSpPr>
          <p:nvPr>
            <p:ph type="title"/>
          </p:nvPr>
        </p:nvSpPr>
        <p:spPr>
          <a:xfrm>
            <a:off x="152400" y="4474832"/>
            <a:ext cx="11813457" cy="15669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4</a:t>
            </a:r>
            <a:r>
              <a:rPr lang="en-US" sz="2000" dirty="0" smtClean="0"/>
              <a:t>. Program </a:t>
            </a:r>
            <a:r>
              <a:rPr lang="en-US" sz="2000" dirty="0" err="1" smtClean="0"/>
              <a:t>Pengendalian</a:t>
            </a:r>
            <a:r>
              <a:rPr lang="en-US" sz="2000" dirty="0" smtClean="0"/>
              <a:t> </a:t>
            </a:r>
            <a:r>
              <a:rPr lang="en-US" sz="2000" dirty="0" err="1" smtClean="0"/>
              <a:t>Perizinan</a:t>
            </a:r>
            <a:r>
              <a:rPr lang="en-US" sz="2000" dirty="0" smtClean="0"/>
              <a:t> </a:t>
            </a:r>
            <a:r>
              <a:rPr lang="en-US" sz="2000" dirty="0" err="1" smtClean="0"/>
              <a:t>Pendidikan</a:t>
            </a:r>
            <a:endParaRPr lang="en-US" sz="2000" dirty="0" smtClean="0"/>
          </a:p>
          <a:p>
            <a:r>
              <a:rPr lang="nl-NL" sz="2000" dirty="0"/>
              <a:t>Kegiatan: Penerbitan Izin Pendidikan Menengah yang Diselenggarakan oleh </a:t>
            </a:r>
            <a:r>
              <a:rPr lang="nl-NL" sz="2000" dirty="0" smtClean="0"/>
              <a:t>Masyarakat</a:t>
            </a:r>
            <a:endParaRPr lang="en-US" sz="2000" dirty="0" smtClean="0"/>
          </a:p>
          <a:p>
            <a:r>
              <a:rPr lang="en-US" sz="2000" dirty="0" smtClean="0"/>
              <a:t>Sub </a:t>
            </a:r>
            <a:r>
              <a:rPr lang="en-US" sz="2000" dirty="0" err="1" smtClean="0"/>
              <a:t>Kegiatan</a:t>
            </a:r>
            <a:r>
              <a:rPr lang="id-ID" sz="2000" dirty="0" smtClean="0"/>
              <a:t>:</a:t>
            </a:r>
            <a:r>
              <a:rPr lang="en-US" sz="2000" dirty="0"/>
              <a:t> </a:t>
            </a:r>
            <a:r>
              <a:rPr lang="en-US" sz="2000" dirty="0" err="1"/>
              <a:t>Penilaian</a:t>
            </a:r>
            <a:r>
              <a:rPr lang="en-US" sz="2000" dirty="0"/>
              <a:t> </a:t>
            </a:r>
            <a:r>
              <a:rPr lang="en-US" sz="2000" dirty="0" err="1"/>
              <a:t>Kelayakan</a:t>
            </a:r>
            <a:r>
              <a:rPr lang="en-US" sz="2000" dirty="0"/>
              <a:t> </a:t>
            </a:r>
            <a:r>
              <a:rPr lang="en-US" sz="2000" dirty="0" err="1"/>
              <a:t>Usul</a:t>
            </a:r>
            <a:r>
              <a:rPr lang="en-US" sz="2000" dirty="0"/>
              <a:t> </a:t>
            </a:r>
            <a:r>
              <a:rPr lang="en-US" sz="2000" dirty="0" err="1"/>
              <a:t>Perizinan</a:t>
            </a:r>
            <a:r>
              <a:rPr lang="en-US" sz="2000" dirty="0"/>
              <a:t> </a:t>
            </a:r>
            <a:r>
              <a:rPr lang="en-US" sz="2000" dirty="0" err="1"/>
              <a:t>Pendidikan</a:t>
            </a:r>
            <a:r>
              <a:rPr lang="en-US" sz="2000" dirty="0"/>
              <a:t> </a:t>
            </a:r>
            <a:r>
              <a:rPr lang="en-US" sz="2000" dirty="0" err="1" smtClean="0"/>
              <a:t>Menengah</a:t>
            </a:r>
            <a:r>
              <a:rPr lang="en-US" sz="2000" dirty="0" smtClean="0"/>
              <a:t> </a:t>
            </a:r>
            <a:r>
              <a:rPr lang="sv-SE" sz="2000" dirty="0"/>
              <a:t>Pengendalian dan Pengawasan Perizinan Pendidikan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Diselenggarakan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/>
              <a:t> </a:t>
            </a:r>
            <a:r>
              <a:rPr lang="en-US" sz="2000" dirty="0" err="1" smtClean="0"/>
              <a:t>Masyarakat</a:t>
            </a:r>
            <a:endParaRPr lang="nl-NL" sz="2000" dirty="0" smtClean="0"/>
          </a:p>
        </p:txBody>
      </p:sp>
    </p:spTree>
    <p:extLst>
      <p:ext uri="{BB962C8B-B14F-4D97-AF65-F5344CB8AC3E}">
        <p14:creationId xmlns:p14="http://schemas.microsoft.com/office/powerpoint/2010/main" val="2226410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" t="26702" r="8818" b="8925"/>
          <a:stretch/>
        </p:blipFill>
        <p:spPr bwMode="auto">
          <a:xfrm>
            <a:off x="199103" y="545685"/>
            <a:ext cx="11872452" cy="594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6135329" y="530926"/>
            <a:ext cx="4365523" cy="2507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Masih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dalam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Pembahasan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9_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2C3F50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CE29"/>
      </a:accent1>
      <a:accent2>
        <a:srgbClr val="F2BF27"/>
      </a:accent2>
      <a:accent3>
        <a:srgbClr val="ED1C24"/>
      </a:accent3>
      <a:accent4>
        <a:srgbClr val="FFCE29"/>
      </a:accent4>
      <a:accent5>
        <a:srgbClr val="F2BF27"/>
      </a:accent5>
      <a:accent6>
        <a:srgbClr val="ED1C24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75000"/>
            <a:lumOff val="25000"/>
          </a:schemeClr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0_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2C3F50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922</Words>
  <Application>Microsoft Office PowerPoint</Application>
  <PresentationFormat>Custom</PresentationFormat>
  <Paragraphs>156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19_Office Theme</vt:lpstr>
      <vt:lpstr>Contents Slide Master</vt:lpstr>
      <vt:lpstr>Custom Design</vt:lpstr>
      <vt:lpstr>2_Office Theme</vt:lpstr>
      <vt:lpstr>18_Office Theme</vt:lpstr>
      <vt:lpstr>20_Office Theme</vt:lpstr>
      <vt:lpstr>PowerPoint Presentation</vt:lpstr>
      <vt:lpstr>PowerPoint Presentation</vt:lpstr>
      <vt:lpstr>PN 3 PENINGKATAN KAPASITAS SDM YG BERKUALITAS DAN BERDAYA SAING</vt:lpstr>
      <vt:lpstr>PowerPoint Presentation</vt:lpstr>
      <vt:lpstr>PowerPoint Presentation</vt:lpstr>
      <vt:lpstr>PowerPoint Presentation</vt:lpstr>
      <vt:lpstr>Permendagri Nomor 90 tahun 2019 tentang Klasifikasi, Kodefikasi, Nomenklatur Perencanaan pembangunan dan Keuangan Daerah, telah dimuktahirkan dengan KepMendagri 050-3708 Tahun 2020  </vt:lpstr>
      <vt:lpstr>4. Program Pengendalian Perizinan Pendidikan Kegiatan: Penerbitan Izin Pendidikan Menengah yang Diselenggarakan oleh Masyarakat Sub Kegiatan: Penilaian Kelayakan Usul Perizinan Pendidikan Menengah Pengendalian dan Pengawasan Perizinan Pendidikan yang Diselenggarakan oleh Masyarakat</vt:lpstr>
      <vt:lpstr>PowerPoint Presentation</vt:lpstr>
      <vt:lpstr>Kebijakan SPM bidang Pendidikan</vt:lpstr>
      <vt:lpstr> Capaian SPM Bidang Pendidikan</vt:lpstr>
      <vt:lpstr>Sub Indeks Jenis dan Mutu Pelayanan Dasar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Bangda 39</dc:creator>
  <cp:lastModifiedBy>FAJAR</cp:lastModifiedBy>
  <cp:revision>155</cp:revision>
  <dcterms:created xsi:type="dcterms:W3CDTF">2021-05-17T03:10:00Z</dcterms:created>
  <dcterms:modified xsi:type="dcterms:W3CDTF">2021-09-06T09:02:16Z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1033-11.2.0.10258</vt:lpwstr>
  </property>
  <property fmtid="{D5CDD505-2E9C-101B-9397-08002B2CF9AE}" pid="3" name="ICV">
    <vt:lpwstr>F3085DA6D354436CA0EB53F486B030E5</vt:lpwstr>
  </property>
</Properties>
</file>